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7569200" cy="5334000"/>
  <p:notesSz cx="7569200" cy="5334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690" y="1653540"/>
            <a:ext cx="6433820" cy="1120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5380" y="2987040"/>
            <a:ext cx="5298440" cy="133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460" y="1226820"/>
            <a:ext cx="3292602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8138" y="1226820"/>
            <a:ext cx="3292602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8516" y="4175047"/>
            <a:ext cx="1710282" cy="6480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halkboard SE"/>
                <a:cs typeface="Chalkboard S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460" y="1226820"/>
            <a:ext cx="6812280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3528" y="4960620"/>
            <a:ext cx="2422144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460" y="4960620"/>
            <a:ext cx="1740916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9824" y="4960620"/>
            <a:ext cx="1740916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4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4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6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Relationship Id="rId3" Type="http://schemas.openxmlformats.org/officeDocument/2006/relationships/image" Target="../media/image6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Relationship Id="rId3" Type="http://schemas.openxmlformats.org/officeDocument/2006/relationships/image" Target="../media/image6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7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7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7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76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77.png"/><Relationship Id="rId4" Type="http://schemas.openxmlformats.org/officeDocument/2006/relationships/image" Target="../media/image3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78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Relationship Id="rId3" Type="http://schemas.openxmlformats.org/officeDocument/2006/relationships/image" Target="../media/image82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8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8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88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Relationship Id="rId3" Type="http://schemas.openxmlformats.org/officeDocument/2006/relationships/image" Target="../media/image9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98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Relationship Id="rId3" Type="http://schemas.openxmlformats.org/officeDocument/2006/relationships/image" Target="../media/image100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110.png"/><Relationship Id="rId4" Type="http://schemas.openxmlformats.org/officeDocument/2006/relationships/image" Target="../media/image105.png"/><Relationship Id="rId5" Type="http://schemas.openxmlformats.org/officeDocument/2006/relationships/image" Target="../media/image111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11855" y="3960367"/>
            <a:ext cx="19996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halkboard SE"/>
                <a:cs typeface="Chalkboard SE"/>
              </a:rPr>
              <a:t>The</a:t>
            </a:r>
            <a:r>
              <a:rPr dirty="0" sz="2400" spc="120">
                <a:latin typeface="Chalkboard SE"/>
                <a:cs typeface="Chalkboard SE"/>
              </a:rPr>
              <a:t> </a:t>
            </a:r>
            <a:r>
              <a:rPr dirty="0" sz="2400">
                <a:latin typeface="Chalkboard SE"/>
                <a:cs typeface="Chalkboard SE"/>
              </a:rPr>
              <a:t>Bus</a:t>
            </a:r>
            <a:r>
              <a:rPr dirty="0" sz="2400" spc="65">
                <a:latin typeface="Chalkboard SE"/>
                <a:cs typeface="Chalkboard SE"/>
              </a:rPr>
              <a:t> </a:t>
            </a:r>
            <a:r>
              <a:rPr dirty="0" sz="2400">
                <a:latin typeface="Chalkboard SE"/>
                <a:cs typeface="Chalkboard SE"/>
              </a:rPr>
              <a:t>Is</a:t>
            </a:r>
            <a:r>
              <a:rPr dirty="0" sz="2400" spc="60">
                <a:latin typeface="Chalkboard SE"/>
                <a:cs typeface="Chalkboard SE"/>
              </a:rPr>
              <a:t> </a:t>
            </a:r>
            <a:r>
              <a:rPr dirty="0" sz="2400" spc="-25">
                <a:latin typeface="Chalkboard SE"/>
                <a:cs typeface="Chalkboard SE"/>
              </a:rPr>
              <a:t>Up</a:t>
            </a:r>
            <a:endParaRPr sz="240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496" y="1208766"/>
            <a:ext cx="2924923" cy="25768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80"/>
              <a:t> </a:t>
            </a:r>
            <a:r>
              <a:rPr dirty="0"/>
              <a:t>Cat</a:t>
            </a:r>
            <a:r>
              <a:rPr dirty="0" spc="-135"/>
              <a:t> </a:t>
            </a:r>
            <a:r>
              <a:rPr dirty="0"/>
              <a:t>Is</a:t>
            </a:r>
            <a:r>
              <a:rPr dirty="0" spc="-114"/>
              <a:t> </a:t>
            </a:r>
            <a:r>
              <a:rPr dirty="0" spc="-25"/>
              <a:t>Up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750185" y="729250"/>
            <a:ext cx="2061845" cy="1487805"/>
            <a:chOff x="2750185" y="729250"/>
            <a:chExt cx="2061845" cy="1487805"/>
          </a:xfrm>
        </p:grpSpPr>
        <p:sp>
          <p:nvSpPr>
            <p:cNvPr id="4" name="object 4" descr=""/>
            <p:cNvSpPr/>
            <p:nvPr/>
          </p:nvSpPr>
          <p:spPr>
            <a:xfrm>
              <a:off x="3266605" y="1331747"/>
              <a:ext cx="1495425" cy="885190"/>
            </a:xfrm>
            <a:custGeom>
              <a:avLst/>
              <a:gdLst/>
              <a:ahLst/>
              <a:cxnLst/>
              <a:rect l="l" t="t" r="r" b="b"/>
              <a:pathLst>
                <a:path w="1495425" h="885189">
                  <a:moveTo>
                    <a:pt x="1495031" y="682777"/>
                  </a:moveTo>
                  <a:lnTo>
                    <a:pt x="1493672" y="636778"/>
                  </a:lnTo>
                  <a:lnTo>
                    <a:pt x="1483067" y="592924"/>
                  </a:lnTo>
                  <a:lnTo>
                    <a:pt x="1461262" y="553351"/>
                  </a:lnTo>
                  <a:lnTo>
                    <a:pt x="1426324" y="520192"/>
                  </a:lnTo>
                  <a:lnTo>
                    <a:pt x="1378115" y="498259"/>
                  </a:lnTo>
                  <a:lnTo>
                    <a:pt x="1330998" y="495325"/>
                  </a:lnTo>
                  <a:lnTo>
                    <a:pt x="1286891" y="505510"/>
                  </a:lnTo>
                  <a:lnTo>
                    <a:pt x="1247698" y="522947"/>
                  </a:lnTo>
                  <a:lnTo>
                    <a:pt x="1215351" y="541743"/>
                  </a:lnTo>
                  <a:lnTo>
                    <a:pt x="1191742" y="556018"/>
                  </a:lnTo>
                  <a:lnTo>
                    <a:pt x="1154277" y="583488"/>
                  </a:lnTo>
                  <a:lnTo>
                    <a:pt x="1112215" y="604126"/>
                  </a:lnTo>
                  <a:lnTo>
                    <a:pt x="1066368" y="617118"/>
                  </a:lnTo>
                  <a:lnTo>
                    <a:pt x="1017524" y="621626"/>
                  </a:lnTo>
                  <a:lnTo>
                    <a:pt x="898652" y="621626"/>
                  </a:lnTo>
                  <a:lnTo>
                    <a:pt x="898652" y="532422"/>
                  </a:lnTo>
                  <a:lnTo>
                    <a:pt x="896099" y="485000"/>
                  </a:lnTo>
                  <a:lnTo>
                    <a:pt x="888657" y="439039"/>
                  </a:lnTo>
                  <a:lnTo>
                    <a:pt x="876566" y="394817"/>
                  </a:lnTo>
                  <a:lnTo>
                    <a:pt x="860082" y="352590"/>
                  </a:lnTo>
                  <a:lnTo>
                    <a:pt x="839482" y="312623"/>
                  </a:lnTo>
                  <a:lnTo>
                    <a:pt x="815035" y="275183"/>
                  </a:lnTo>
                  <a:lnTo>
                    <a:pt x="786980" y="240525"/>
                  </a:lnTo>
                  <a:lnTo>
                    <a:pt x="755611" y="208927"/>
                  </a:lnTo>
                  <a:lnTo>
                    <a:pt x="721156" y="180632"/>
                  </a:lnTo>
                  <a:lnTo>
                    <a:pt x="683907" y="155905"/>
                  </a:lnTo>
                  <a:lnTo>
                    <a:pt x="644118" y="135026"/>
                  </a:lnTo>
                  <a:lnTo>
                    <a:pt x="602056" y="118237"/>
                  </a:lnTo>
                  <a:lnTo>
                    <a:pt x="557961" y="105829"/>
                  </a:lnTo>
                  <a:lnTo>
                    <a:pt x="512127" y="98031"/>
                  </a:lnTo>
                  <a:lnTo>
                    <a:pt x="464566" y="95123"/>
                  </a:lnTo>
                  <a:lnTo>
                    <a:pt x="461391" y="95123"/>
                  </a:lnTo>
                  <a:lnTo>
                    <a:pt x="407339" y="88658"/>
                  </a:lnTo>
                  <a:lnTo>
                    <a:pt x="357949" y="70307"/>
                  </a:lnTo>
                  <a:lnTo>
                    <a:pt x="314756" y="41554"/>
                  </a:lnTo>
                  <a:lnTo>
                    <a:pt x="279298" y="3937"/>
                  </a:lnTo>
                  <a:lnTo>
                    <a:pt x="257162" y="0"/>
                  </a:lnTo>
                  <a:lnTo>
                    <a:pt x="208800" y="1917"/>
                  </a:lnTo>
                  <a:lnTo>
                    <a:pt x="150317" y="15544"/>
                  </a:lnTo>
                  <a:lnTo>
                    <a:pt x="97828" y="46748"/>
                  </a:lnTo>
                  <a:lnTo>
                    <a:pt x="62814" y="92646"/>
                  </a:lnTo>
                  <a:lnTo>
                    <a:pt x="36436" y="149567"/>
                  </a:lnTo>
                  <a:lnTo>
                    <a:pt x="17830" y="209308"/>
                  </a:lnTo>
                  <a:lnTo>
                    <a:pt x="6134" y="263664"/>
                  </a:lnTo>
                  <a:lnTo>
                    <a:pt x="469" y="304444"/>
                  </a:lnTo>
                  <a:lnTo>
                    <a:pt x="0" y="323456"/>
                  </a:lnTo>
                  <a:lnTo>
                    <a:pt x="18186" y="368604"/>
                  </a:lnTo>
                  <a:lnTo>
                    <a:pt x="41160" y="411607"/>
                  </a:lnTo>
                  <a:lnTo>
                    <a:pt x="68630" y="452183"/>
                  </a:lnTo>
                  <a:lnTo>
                    <a:pt x="100304" y="489991"/>
                  </a:lnTo>
                  <a:lnTo>
                    <a:pt x="283121" y="714006"/>
                  </a:lnTo>
                  <a:lnTo>
                    <a:pt x="596112" y="884872"/>
                  </a:lnTo>
                  <a:lnTo>
                    <a:pt x="1278750" y="883704"/>
                  </a:lnTo>
                  <a:lnTo>
                    <a:pt x="1331036" y="878814"/>
                  </a:lnTo>
                  <a:lnTo>
                    <a:pt x="1379778" y="864717"/>
                  </a:lnTo>
                  <a:lnTo>
                    <a:pt x="1424051" y="842264"/>
                  </a:lnTo>
                  <a:lnTo>
                    <a:pt x="1462887" y="812342"/>
                  </a:lnTo>
                  <a:lnTo>
                    <a:pt x="1477708" y="772680"/>
                  </a:lnTo>
                  <a:lnTo>
                    <a:pt x="1489062" y="728789"/>
                  </a:lnTo>
                  <a:lnTo>
                    <a:pt x="1495031" y="682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458399" y="1688947"/>
              <a:ext cx="353695" cy="455295"/>
            </a:xfrm>
            <a:custGeom>
              <a:avLst/>
              <a:gdLst/>
              <a:ahLst/>
              <a:cxnLst/>
              <a:rect l="l" t="t" r="r" b="b"/>
              <a:pathLst>
                <a:path w="353695" h="455294">
                  <a:moveTo>
                    <a:pt x="90131" y="0"/>
                  </a:moveTo>
                  <a:lnTo>
                    <a:pt x="86067" y="46456"/>
                  </a:lnTo>
                  <a:lnTo>
                    <a:pt x="74320" y="90246"/>
                  </a:lnTo>
                  <a:lnTo>
                    <a:pt x="55587" y="130683"/>
                  </a:lnTo>
                  <a:lnTo>
                    <a:pt x="30594" y="167093"/>
                  </a:lnTo>
                  <a:lnTo>
                    <a:pt x="0" y="198818"/>
                  </a:lnTo>
                  <a:lnTo>
                    <a:pt x="22263" y="208102"/>
                  </a:lnTo>
                  <a:lnTo>
                    <a:pt x="45643" y="214909"/>
                  </a:lnTo>
                  <a:lnTo>
                    <a:pt x="70027" y="219113"/>
                  </a:lnTo>
                  <a:lnTo>
                    <a:pt x="95262" y="220548"/>
                  </a:lnTo>
                  <a:lnTo>
                    <a:pt x="102692" y="220548"/>
                  </a:lnTo>
                  <a:lnTo>
                    <a:pt x="110032" y="220167"/>
                  </a:lnTo>
                  <a:lnTo>
                    <a:pt x="117271" y="219443"/>
                  </a:lnTo>
                  <a:lnTo>
                    <a:pt x="117195" y="222745"/>
                  </a:lnTo>
                  <a:lnTo>
                    <a:pt x="122313" y="273545"/>
                  </a:lnTo>
                  <a:lnTo>
                    <a:pt x="136994" y="320878"/>
                  </a:lnTo>
                  <a:lnTo>
                    <a:pt x="160223" y="363702"/>
                  </a:lnTo>
                  <a:lnTo>
                    <a:pt x="190982" y="401027"/>
                  </a:lnTo>
                  <a:lnTo>
                    <a:pt x="228282" y="431838"/>
                  </a:lnTo>
                  <a:lnTo>
                    <a:pt x="271132" y="455104"/>
                  </a:lnTo>
                  <a:lnTo>
                    <a:pt x="304990" y="416636"/>
                  </a:lnTo>
                  <a:lnTo>
                    <a:pt x="330733" y="371894"/>
                  </a:lnTo>
                  <a:lnTo>
                    <a:pt x="347243" y="321843"/>
                  </a:lnTo>
                  <a:lnTo>
                    <a:pt x="353491" y="267487"/>
                  </a:lnTo>
                  <a:lnTo>
                    <a:pt x="353491" y="263385"/>
                  </a:lnTo>
                  <a:lnTo>
                    <a:pt x="349364" y="216712"/>
                  </a:lnTo>
                  <a:lnTo>
                    <a:pt x="337477" y="172745"/>
                  </a:lnTo>
                  <a:lnTo>
                    <a:pt x="318528" y="132168"/>
                  </a:lnTo>
                  <a:lnTo>
                    <a:pt x="274891" y="75717"/>
                  </a:lnTo>
                  <a:lnTo>
                    <a:pt x="232486" y="41833"/>
                  </a:lnTo>
                  <a:lnTo>
                    <a:pt x="181190" y="16243"/>
                  </a:lnTo>
                  <a:lnTo>
                    <a:pt x="121665" y="1879"/>
                  </a:lnTo>
                  <a:lnTo>
                    <a:pt x="90131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38345" y="1199461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62280" y="0"/>
                  </a:moveTo>
                  <a:lnTo>
                    <a:pt x="0" y="45923"/>
                  </a:lnTo>
                  <a:lnTo>
                    <a:pt x="1485" y="300837"/>
                  </a:lnTo>
                  <a:lnTo>
                    <a:pt x="3378" y="340652"/>
                  </a:lnTo>
                  <a:lnTo>
                    <a:pt x="8559" y="379920"/>
                  </a:lnTo>
                  <a:lnTo>
                    <a:pt x="16929" y="418464"/>
                  </a:lnTo>
                  <a:lnTo>
                    <a:pt x="28435" y="456107"/>
                  </a:lnTo>
                  <a:lnTo>
                    <a:pt x="73977" y="448640"/>
                  </a:lnTo>
                  <a:lnTo>
                    <a:pt x="114884" y="427786"/>
                  </a:lnTo>
                  <a:lnTo>
                    <a:pt x="149542" y="395490"/>
                  </a:lnTo>
                  <a:lnTo>
                    <a:pt x="176326" y="353733"/>
                  </a:lnTo>
                  <a:lnTo>
                    <a:pt x="193573" y="304457"/>
                  </a:lnTo>
                  <a:lnTo>
                    <a:pt x="199694" y="249618"/>
                  </a:lnTo>
                  <a:lnTo>
                    <a:pt x="194589" y="199631"/>
                  </a:lnTo>
                  <a:lnTo>
                    <a:pt x="190754" y="183870"/>
                  </a:lnTo>
                  <a:lnTo>
                    <a:pt x="198145" y="184086"/>
                  </a:lnTo>
                  <a:lnTo>
                    <a:pt x="228676" y="180835"/>
                  </a:lnTo>
                  <a:lnTo>
                    <a:pt x="257441" y="171424"/>
                  </a:lnTo>
                  <a:lnTo>
                    <a:pt x="283959" y="156451"/>
                  </a:lnTo>
                  <a:lnTo>
                    <a:pt x="307771" y="136461"/>
                  </a:lnTo>
                  <a:lnTo>
                    <a:pt x="288607" y="106298"/>
                  </a:lnTo>
                  <a:lnTo>
                    <a:pt x="274307" y="73177"/>
                  </a:lnTo>
                  <a:lnTo>
                    <a:pt x="265366" y="37579"/>
                  </a:lnTo>
                  <a:lnTo>
                    <a:pt x="26228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007075" y="1971240"/>
              <a:ext cx="332740" cy="245745"/>
            </a:xfrm>
            <a:custGeom>
              <a:avLst/>
              <a:gdLst/>
              <a:ahLst/>
              <a:cxnLst/>
              <a:rect l="l" t="t" r="r" b="b"/>
              <a:pathLst>
                <a:path w="332739" h="245744">
                  <a:moveTo>
                    <a:pt x="246532" y="0"/>
                  </a:moveTo>
                  <a:lnTo>
                    <a:pt x="204660" y="3848"/>
                  </a:lnTo>
                  <a:lnTo>
                    <a:pt x="164566" y="14477"/>
                  </a:lnTo>
                  <a:lnTo>
                    <a:pt x="127025" y="31394"/>
                  </a:lnTo>
                  <a:lnTo>
                    <a:pt x="92849" y="54089"/>
                  </a:lnTo>
                  <a:lnTo>
                    <a:pt x="62826" y="82041"/>
                  </a:lnTo>
                  <a:lnTo>
                    <a:pt x="37744" y="114769"/>
                  </a:lnTo>
                  <a:lnTo>
                    <a:pt x="18414" y="151764"/>
                  </a:lnTo>
                  <a:lnTo>
                    <a:pt x="5613" y="192519"/>
                  </a:lnTo>
                  <a:lnTo>
                    <a:pt x="0" y="242417"/>
                  </a:lnTo>
                  <a:lnTo>
                    <a:pt x="0" y="245376"/>
                  </a:lnTo>
                  <a:lnTo>
                    <a:pt x="100901" y="245376"/>
                  </a:lnTo>
                  <a:lnTo>
                    <a:pt x="332397" y="14668"/>
                  </a:lnTo>
                  <a:lnTo>
                    <a:pt x="289382" y="3441"/>
                  </a:lnTo>
                  <a:lnTo>
                    <a:pt x="246532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820" y="1821743"/>
              <a:ext cx="219349" cy="2531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211" y="2030641"/>
              <a:ext cx="185949" cy="18597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570734" y="1575060"/>
              <a:ext cx="222885" cy="394335"/>
            </a:xfrm>
            <a:custGeom>
              <a:avLst/>
              <a:gdLst/>
              <a:ahLst/>
              <a:cxnLst/>
              <a:rect l="l" t="t" r="r" b="b"/>
              <a:pathLst>
                <a:path w="222885" h="394335">
                  <a:moveTo>
                    <a:pt x="15697" y="0"/>
                  </a:moveTo>
                  <a:lnTo>
                    <a:pt x="14274" y="749"/>
                  </a:lnTo>
                  <a:lnTo>
                    <a:pt x="3581" y="47002"/>
                  </a:lnTo>
                  <a:lnTo>
                    <a:pt x="0" y="91859"/>
                  </a:lnTo>
                  <a:lnTo>
                    <a:pt x="2832" y="136016"/>
                  </a:lnTo>
                  <a:lnTo>
                    <a:pt x="11734" y="178892"/>
                  </a:lnTo>
                  <a:lnTo>
                    <a:pt x="26416" y="219887"/>
                  </a:lnTo>
                  <a:lnTo>
                    <a:pt x="46558" y="258432"/>
                  </a:lnTo>
                  <a:lnTo>
                    <a:pt x="71843" y="293916"/>
                  </a:lnTo>
                  <a:lnTo>
                    <a:pt x="101968" y="325754"/>
                  </a:lnTo>
                  <a:lnTo>
                    <a:pt x="136601" y="353352"/>
                  </a:lnTo>
                  <a:lnTo>
                    <a:pt x="175450" y="376135"/>
                  </a:lnTo>
                  <a:lnTo>
                    <a:pt x="219494" y="393915"/>
                  </a:lnTo>
                  <a:lnTo>
                    <a:pt x="220903" y="393179"/>
                  </a:lnTo>
                  <a:lnTo>
                    <a:pt x="222885" y="386918"/>
                  </a:lnTo>
                  <a:lnTo>
                    <a:pt x="222173" y="385571"/>
                  </a:lnTo>
                  <a:lnTo>
                    <a:pt x="175399" y="366293"/>
                  </a:lnTo>
                  <a:lnTo>
                    <a:pt x="134505" y="341134"/>
                  </a:lnTo>
                  <a:lnTo>
                    <a:pt x="98640" y="310426"/>
                  </a:lnTo>
                  <a:lnTo>
                    <a:pt x="68199" y="274942"/>
                  </a:lnTo>
                  <a:lnTo>
                    <a:pt x="43599" y="235457"/>
                  </a:lnTo>
                  <a:lnTo>
                    <a:pt x="25234" y="192722"/>
                  </a:lnTo>
                  <a:lnTo>
                    <a:pt x="13512" y="147510"/>
                  </a:lnTo>
                  <a:lnTo>
                    <a:pt x="8839" y="100583"/>
                  </a:lnTo>
                  <a:lnTo>
                    <a:pt x="11620" y="52692"/>
                  </a:lnTo>
                  <a:lnTo>
                    <a:pt x="22656" y="3340"/>
                  </a:lnTo>
                  <a:lnTo>
                    <a:pt x="21958" y="1981"/>
                  </a:lnTo>
                  <a:lnTo>
                    <a:pt x="15697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107977" y="1822422"/>
              <a:ext cx="518159" cy="394335"/>
            </a:xfrm>
            <a:custGeom>
              <a:avLst/>
              <a:gdLst/>
              <a:ahLst/>
              <a:cxnLst/>
              <a:rect l="l" t="t" r="r" b="b"/>
              <a:pathLst>
                <a:path w="518160" h="394335">
                  <a:moveTo>
                    <a:pt x="298323" y="0"/>
                  </a:moveTo>
                  <a:lnTo>
                    <a:pt x="298323" y="154025"/>
                  </a:lnTo>
                  <a:lnTo>
                    <a:pt x="254495" y="148983"/>
                  </a:lnTo>
                  <a:lnTo>
                    <a:pt x="211531" y="151638"/>
                  </a:lnTo>
                  <a:lnTo>
                    <a:pt x="170256" y="161429"/>
                  </a:lnTo>
                  <a:lnTo>
                    <a:pt x="131546" y="177838"/>
                  </a:lnTo>
                  <a:lnTo>
                    <a:pt x="96227" y="200342"/>
                  </a:lnTo>
                  <a:lnTo>
                    <a:pt x="65151" y="228384"/>
                  </a:lnTo>
                  <a:lnTo>
                    <a:pt x="39154" y="261442"/>
                  </a:lnTo>
                  <a:lnTo>
                    <a:pt x="19100" y="298983"/>
                  </a:lnTo>
                  <a:lnTo>
                    <a:pt x="5816" y="340461"/>
                  </a:lnTo>
                  <a:lnTo>
                    <a:pt x="0" y="391236"/>
                  </a:lnTo>
                  <a:lnTo>
                    <a:pt x="0" y="394195"/>
                  </a:lnTo>
                  <a:lnTo>
                    <a:pt x="332486" y="394195"/>
                  </a:lnTo>
                  <a:lnTo>
                    <a:pt x="384568" y="386067"/>
                  </a:lnTo>
                  <a:lnTo>
                    <a:pt x="430110" y="363359"/>
                  </a:lnTo>
                  <a:lnTo>
                    <a:pt x="466585" y="328637"/>
                  </a:lnTo>
                  <a:lnTo>
                    <a:pt x="491464" y="284416"/>
                  </a:lnTo>
                  <a:lnTo>
                    <a:pt x="517677" y="219367"/>
                  </a:lnTo>
                  <a:lnTo>
                    <a:pt x="513219" y="175158"/>
                  </a:lnTo>
                  <a:lnTo>
                    <a:pt x="500443" y="133985"/>
                  </a:lnTo>
                  <a:lnTo>
                    <a:pt x="480225" y="96710"/>
                  </a:lnTo>
                  <a:lnTo>
                    <a:pt x="453428" y="64249"/>
                  </a:lnTo>
                  <a:lnTo>
                    <a:pt x="420966" y="37465"/>
                  </a:lnTo>
                  <a:lnTo>
                    <a:pt x="383705" y="17233"/>
                  </a:lnTo>
                  <a:lnTo>
                    <a:pt x="342531" y="4457"/>
                  </a:lnTo>
                  <a:lnTo>
                    <a:pt x="298323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328" y="2031123"/>
              <a:ext cx="212517" cy="18549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013652" y="729250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9493" y="0"/>
                  </a:moveTo>
                  <a:lnTo>
                    <a:pt x="546684" y="109677"/>
                  </a:lnTo>
                  <a:lnTo>
                    <a:pt x="418147" y="109677"/>
                  </a:lnTo>
                  <a:lnTo>
                    <a:pt x="404342" y="122072"/>
                  </a:lnTo>
                  <a:lnTo>
                    <a:pt x="392696" y="128435"/>
                  </a:lnTo>
                  <a:lnTo>
                    <a:pt x="376847" y="130784"/>
                  </a:lnTo>
                  <a:lnTo>
                    <a:pt x="350469" y="131114"/>
                  </a:lnTo>
                  <a:lnTo>
                    <a:pt x="321500" y="127774"/>
                  </a:lnTo>
                  <a:lnTo>
                    <a:pt x="301675" y="120395"/>
                  </a:lnTo>
                  <a:lnTo>
                    <a:pt x="290271" y="113029"/>
                  </a:lnTo>
                  <a:lnTo>
                    <a:pt x="286626" y="109677"/>
                  </a:lnTo>
                  <a:lnTo>
                    <a:pt x="172808" y="109677"/>
                  </a:lnTo>
                  <a:lnTo>
                    <a:pt x="0" y="0"/>
                  </a:lnTo>
                  <a:lnTo>
                    <a:pt x="634" y="399262"/>
                  </a:lnTo>
                  <a:lnTo>
                    <a:pt x="718883" y="399237"/>
                  </a:lnTo>
                  <a:lnTo>
                    <a:pt x="719493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998646" y="838936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433209" y="0"/>
                  </a:moveTo>
                  <a:lnTo>
                    <a:pt x="301586" y="0"/>
                  </a:lnTo>
                  <a:lnTo>
                    <a:pt x="301586" y="3098"/>
                  </a:lnTo>
                  <a:lnTo>
                    <a:pt x="291338" y="47053"/>
                  </a:lnTo>
                  <a:lnTo>
                    <a:pt x="263867" y="91490"/>
                  </a:lnTo>
                  <a:lnTo>
                    <a:pt x="224066" y="134924"/>
                  </a:lnTo>
                  <a:lnTo>
                    <a:pt x="176796" y="175844"/>
                  </a:lnTo>
                  <a:lnTo>
                    <a:pt x="126987" y="212788"/>
                  </a:lnTo>
                  <a:lnTo>
                    <a:pt x="79514" y="244221"/>
                  </a:lnTo>
                  <a:lnTo>
                    <a:pt x="39255" y="268681"/>
                  </a:lnTo>
                  <a:lnTo>
                    <a:pt x="0" y="290664"/>
                  </a:lnTo>
                  <a:lnTo>
                    <a:pt x="24676" y="315722"/>
                  </a:lnTo>
                  <a:lnTo>
                    <a:pt x="53060" y="341337"/>
                  </a:lnTo>
                  <a:lnTo>
                    <a:pt x="90716" y="371551"/>
                  </a:lnTo>
                  <a:lnTo>
                    <a:pt x="136601" y="403250"/>
                  </a:lnTo>
                  <a:lnTo>
                    <a:pt x="189636" y="433311"/>
                  </a:lnTo>
                  <a:lnTo>
                    <a:pt x="248767" y="458635"/>
                  </a:lnTo>
                  <a:lnTo>
                    <a:pt x="312940" y="476110"/>
                  </a:lnTo>
                  <a:lnTo>
                    <a:pt x="381101" y="482625"/>
                  </a:lnTo>
                  <a:lnTo>
                    <a:pt x="449249" y="476110"/>
                  </a:lnTo>
                  <a:lnTo>
                    <a:pt x="513435" y="458635"/>
                  </a:lnTo>
                  <a:lnTo>
                    <a:pt x="572566" y="433311"/>
                  </a:lnTo>
                  <a:lnTo>
                    <a:pt x="625602" y="403250"/>
                  </a:lnTo>
                  <a:lnTo>
                    <a:pt x="671487" y="371551"/>
                  </a:lnTo>
                  <a:lnTo>
                    <a:pt x="709142" y="341337"/>
                  </a:lnTo>
                  <a:lnTo>
                    <a:pt x="755573" y="297802"/>
                  </a:lnTo>
                  <a:lnTo>
                    <a:pt x="762152" y="290664"/>
                  </a:lnTo>
                  <a:lnTo>
                    <a:pt x="726770" y="272872"/>
                  </a:lnTo>
                  <a:lnTo>
                    <a:pt x="689749" y="252844"/>
                  </a:lnTo>
                  <a:lnTo>
                    <a:pt x="645033" y="226745"/>
                  </a:lnTo>
                  <a:lnTo>
                    <a:pt x="596519" y="195605"/>
                  </a:lnTo>
                  <a:lnTo>
                    <a:pt x="548106" y="160439"/>
                  </a:lnTo>
                  <a:lnTo>
                    <a:pt x="503669" y="122275"/>
                  </a:lnTo>
                  <a:lnTo>
                    <a:pt x="467118" y="82143"/>
                  </a:lnTo>
                  <a:lnTo>
                    <a:pt x="442328" y="41033"/>
                  </a:lnTo>
                  <a:lnTo>
                    <a:pt x="433209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158481" y="1080249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68" y="0"/>
                  </a:moveTo>
                  <a:lnTo>
                    <a:pt x="157010" y="3619"/>
                  </a:lnTo>
                  <a:lnTo>
                    <a:pt x="105918" y="13843"/>
                  </a:lnTo>
                  <a:lnTo>
                    <a:pt x="62636" y="29718"/>
                  </a:lnTo>
                  <a:lnTo>
                    <a:pt x="7632" y="74485"/>
                  </a:lnTo>
                  <a:lnTo>
                    <a:pt x="0" y="101460"/>
                  </a:lnTo>
                  <a:lnTo>
                    <a:pt x="29197" y="152666"/>
                  </a:lnTo>
                  <a:lnTo>
                    <a:pt x="62636" y="173202"/>
                  </a:lnTo>
                  <a:lnTo>
                    <a:pt x="105918" y="189064"/>
                  </a:lnTo>
                  <a:lnTo>
                    <a:pt x="157010" y="199301"/>
                  </a:lnTo>
                  <a:lnTo>
                    <a:pt x="213868" y="202920"/>
                  </a:lnTo>
                  <a:lnTo>
                    <a:pt x="270725" y="199301"/>
                  </a:lnTo>
                  <a:lnTo>
                    <a:pt x="321818" y="189064"/>
                  </a:lnTo>
                  <a:lnTo>
                    <a:pt x="365099" y="173202"/>
                  </a:lnTo>
                  <a:lnTo>
                    <a:pt x="420103" y="128435"/>
                  </a:lnTo>
                  <a:lnTo>
                    <a:pt x="427736" y="101460"/>
                  </a:lnTo>
                  <a:lnTo>
                    <a:pt x="398538" y="50253"/>
                  </a:lnTo>
                  <a:lnTo>
                    <a:pt x="365099" y="29718"/>
                  </a:lnTo>
                  <a:lnTo>
                    <a:pt x="321818" y="13843"/>
                  </a:lnTo>
                  <a:lnTo>
                    <a:pt x="270725" y="3619"/>
                  </a:lnTo>
                  <a:lnTo>
                    <a:pt x="2138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750185" y="1104810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04" y="25971"/>
                  </a:moveTo>
                  <a:lnTo>
                    <a:pt x="412153" y="16637"/>
                  </a:lnTo>
                  <a:lnTo>
                    <a:pt x="365175" y="11480"/>
                  </a:lnTo>
                  <a:lnTo>
                    <a:pt x="307809" y="6515"/>
                  </a:lnTo>
                  <a:lnTo>
                    <a:pt x="241350" y="2463"/>
                  </a:lnTo>
                  <a:lnTo>
                    <a:pt x="167043" y="50"/>
                  </a:lnTo>
                  <a:lnTo>
                    <a:pt x="86169" y="0"/>
                  </a:lnTo>
                  <a:lnTo>
                    <a:pt x="0" y="3048"/>
                  </a:lnTo>
                  <a:lnTo>
                    <a:pt x="482" y="11811"/>
                  </a:lnTo>
                  <a:lnTo>
                    <a:pt x="86296" y="8775"/>
                  </a:lnTo>
                  <a:lnTo>
                    <a:pt x="166839" y="8813"/>
                  </a:lnTo>
                  <a:lnTo>
                    <a:pt x="240830" y="11214"/>
                  </a:lnTo>
                  <a:lnTo>
                    <a:pt x="307009" y="15252"/>
                  </a:lnTo>
                  <a:lnTo>
                    <a:pt x="364121" y="20193"/>
                  </a:lnTo>
                  <a:lnTo>
                    <a:pt x="410895" y="25323"/>
                  </a:lnTo>
                  <a:lnTo>
                    <a:pt x="468388" y="33248"/>
                  </a:lnTo>
                  <a:lnTo>
                    <a:pt x="476567" y="34607"/>
                  </a:lnTo>
                  <a:lnTo>
                    <a:pt x="478104" y="25971"/>
                  </a:lnTo>
                  <a:close/>
                </a:path>
                <a:path w="481964" h="83184">
                  <a:moveTo>
                    <a:pt x="481393" y="74155"/>
                  </a:moveTo>
                  <a:lnTo>
                    <a:pt x="415442" y="64833"/>
                  </a:lnTo>
                  <a:lnTo>
                    <a:pt x="368465" y="59677"/>
                  </a:lnTo>
                  <a:lnTo>
                    <a:pt x="311111" y="54711"/>
                  </a:lnTo>
                  <a:lnTo>
                    <a:pt x="244640" y="50647"/>
                  </a:lnTo>
                  <a:lnTo>
                    <a:pt x="170332" y="48234"/>
                  </a:lnTo>
                  <a:lnTo>
                    <a:pt x="89458" y="48196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85" y="56959"/>
                  </a:lnTo>
                  <a:lnTo>
                    <a:pt x="170129" y="57010"/>
                  </a:lnTo>
                  <a:lnTo>
                    <a:pt x="244119" y="59410"/>
                  </a:lnTo>
                  <a:lnTo>
                    <a:pt x="310299" y="63436"/>
                  </a:lnTo>
                  <a:lnTo>
                    <a:pt x="367411" y="68376"/>
                  </a:lnTo>
                  <a:lnTo>
                    <a:pt x="414185" y="73507"/>
                  </a:lnTo>
                  <a:lnTo>
                    <a:pt x="471678" y="81432"/>
                  </a:lnTo>
                  <a:lnTo>
                    <a:pt x="479856" y="82791"/>
                  </a:lnTo>
                  <a:lnTo>
                    <a:pt x="481393" y="74155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756603" y="1147150"/>
              <a:ext cx="471170" cy="50165"/>
            </a:xfrm>
            <a:custGeom>
              <a:avLst/>
              <a:gdLst/>
              <a:ahLst/>
              <a:cxnLst/>
              <a:rect l="l" t="t" r="r" b="b"/>
              <a:pathLst>
                <a:path w="471169" h="50165">
                  <a:moveTo>
                    <a:pt x="470916" y="0"/>
                  </a:moveTo>
                  <a:lnTo>
                    <a:pt x="403694" y="1612"/>
                  </a:lnTo>
                  <a:lnTo>
                    <a:pt x="356311" y="3746"/>
                  </a:lnTo>
                  <a:lnTo>
                    <a:pt x="298907" y="7200"/>
                  </a:lnTo>
                  <a:lnTo>
                    <a:pt x="232956" y="12331"/>
                  </a:lnTo>
                  <a:lnTo>
                    <a:pt x="159931" y="19431"/>
                  </a:lnTo>
                  <a:lnTo>
                    <a:pt x="81330" y="28854"/>
                  </a:lnTo>
                  <a:lnTo>
                    <a:pt x="0" y="49568"/>
                  </a:lnTo>
                  <a:lnTo>
                    <a:pt x="82473" y="37553"/>
                  </a:lnTo>
                  <a:lnTo>
                    <a:pt x="160858" y="28155"/>
                  </a:lnTo>
                  <a:lnTo>
                    <a:pt x="233667" y="21069"/>
                  </a:lnTo>
                  <a:lnTo>
                    <a:pt x="299415" y="15963"/>
                  </a:lnTo>
                  <a:lnTo>
                    <a:pt x="356654" y="12509"/>
                  </a:lnTo>
                  <a:lnTo>
                    <a:pt x="439673" y="9283"/>
                  </a:lnTo>
                  <a:lnTo>
                    <a:pt x="470916" y="8775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513462" y="1104797"/>
              <a:ext cx="476884" cy="34925"/>
            </a:xfrm>
            <a:custGeom>
              <a:avLst/>
              <a:gdLst/>
              <a:ahLst/>
              <a:cxnLst/>
              <a:rect l="l" t="t" r="r" b="b"/>
              <a:pathLst>
                <a:path w="476885" h="34925">
                  <a:moveTo>
                    <a:pt x="390398" y="0"/>
                  </a:moveTo>
                  <a:lnTo>
                    <a:pt x="309524" y="50"/>
                  </a:lnTo>
                  <a:lnTo>
                    <a:pt x="235216" y="2463"/>
                  </a:lnTo>
                  <a:lnTo>
                    <a:pt x="168744" y="6515"/>
                  </a:lnTo>
                  <a:lnTo>
                    <a:pt x="111391" y="11480"/>
                  </a:lnTo>
                  <a:lnTo>
                    <a:pt x="64414" y="16637"/>
                  </a:lnTo>
                  <a:lnTo>
                    <a:pt x="0" y="34607"/>
                  </a:lnTo>
                  <a:lnTo>
                    <a:pt x="8178" y="33248"/>
                  </a:lnTo>
                  <a:lnTo>
                    <a:pt x="65671" y="25323"/>
                  </a:lnTo>
                  <a:lnTo>
                    <a:pt x="112445" y="20193"/>
                  </a:lnTo>
                  <a:lnTo>
                    <a:pt x="169557" y="15252"/>
                  </a:lnTo>
                  <a:lnTo>
                    <a:pt x="235737" y="11226"/>
                  </a:lnTo>
                  <a:lnTo>
                    <a:pt x="309727" y="8826"/>
                  </a:lnTo>
                  <a:lnTo>
                    <a:pt x="390271" y="8775"/>
                  </a:lnTo>
                  <a:lnTo>
                    <a:pt x="476084" y="11811"/>
                  </a:lnTo>
                  <a:lnTo>
                    <a:pt x="476567" y="3048"/>
                  </a:lnTo>
                  <a:lnTo>
                    <a:pt x="390398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512698" y="1147147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0" y="0"/>
                  </a:moveTo>
                  <a:lnTo>
                    <a:pt x="0" y="8775"/>
                  </a:lnTo>
                  <a:lnTo>
                    <a:pt x="67017" y="10388"/>
                  </a:lnTo>
                  <a:lnTo>
                    <a:pt x="114261" y="12509"/>
                  </a:lnTo>
                  <a:lnTo>
                    <a:pt x="171500" y="15963"/>
                  </a:lnTo>
                  <a:lnTo>
                    <a:pt x="237248" y="21069"/>
                  </a:lnTo>
                  <a:lnTo>
                    <a:pt x="310057" y="28155"/>
                  </a:lnTo>
                  <a:lnTo>
                    <a:pt x="388442" y="37553"/>
                  </a:lnTo>
                  <a:lnTo>
                    <a:pt x="470915" y="49568"/>
                  </a:lnTo>
                  <a:lnTo>
                    <a:pt x="472300" y="40906"/>
                  </a:lnTo>
                  <a:lnTo>
                    <a:pt x="389585" y="28854"/>
                  </a:lnTo>
                  <a:lnTo>
                    <a:pt x="310984" y="19431"/>
                  </a:lnTo>
                  <a:lnTo>
                    <a:pt x="237959" y="12331"/>
                  </a:lnTo>
                  <a:lnTo>
                    <a:pt x="172008" y="7200"/>
                  </a:lnTo>
                  <a:lnTo>
                    <a:pt x="114604" y="3746"/>
                  </a:lnTo>
                  <a:lnTo>
                    <a:pt x="67221" y="1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8030" y="1013886"/>
              <a:ext cx="472278" cy="21156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329279" y="838898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0"/>
                  </a:moveTo>
                  <a:lnTo>
                    <a:pt x="0" y="0"/>
                  </a:lnTo>
                  <a:lnTo>
                    <a:pt x="0" y="109677"/>
                  </a:lnTo>
                  <a:lnTo>
                    <a:pt x="8775" y="109677"/>
                  </a:lnTo>
                  <a:lnTo>
                    <a:pt x="8775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359988" y="838872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63" y="0"/>
                  </a:moveTo>
                  <a:lnTo>
                    <a:pt x="0" y="0"/>
                  </a:lnTo>
                  <a:lnTo>
                    <a:pt x="0" y="57048"/>
                  </a:lnTo>
                  <a:lnTo>
                    <a:pt x="8763" y="57048"/>
                  </a:lnTo>
                  <a:lnTo>
                    <a:pt x="8763" y="0"/>
                  </a:lnTo>
                  <a:close/>
                </a:path>
                <a:path w="40004" h="83819">
                  <a:moveTo>
                    <a:pt x="39497" y="0"/>
                  </a:moveTo>
                  <a:lnTo>
                    <a:pt x="30721" y="0"/>
                  </a:lnTo>
                  <a:lnTo>
                    <a:pt x="30721" y="83375"/>
                  </a:lnTo>
                  <a:lnTo>
                    <a:pt x="39497" y="83375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531180" y="1959136"/>
              <a:ext cx="502920" cy="257810"/>
            </a:xfrm>
            <a:custGeom>
              <a:avLst/>
              <a:gdLst/>
              <a:ahLst/>
              <a:cxnLst/>
              <a:rect l="l" t="t" r="r" b="b"/>
              <a:pathLst>
                <a:path w="502920" h="257810">
                  <a:moveTo>
                    <a:pt x="257352" y="0"/>
                  </a:moveTo>
                  <a:lnTo>
                    <a:pt x="211086" y="4165"/>
                  </a:lnTo>
                  <a:lnTo>
                    <a:pt x="167551" y="16128"/>
                  </a:lnTo>
                  <a:lnTo>
                    <a:pt x="127457" y="35178"/>
                  </a:lnTo>
                  <a:lnTo>
                    <a:pt x="91541" y="60591"/>
                  </a:lnTo>
                  <a:lnTo>
                    <a:pt x="60528" y="91617"/>
                  </a:lnTo>
                  <a:lnTo>
                    <a:pt x="35140" y="127546"/>
                  </a:lnTo>
                  <a:lnTo>
                    <a:pt x="16103" y="167652"/>
                  </a:lnTo>
                  <a:lnTo>
                    <a:pt x="4152" y="211200"/>
                  </a:lnTo>
                  <a:lnTo>
                    <a:pt x="0" y="257467"/>
                  </a:lnTo>
                  <a:lnTo>
                    <a:pt x="332486" y="257467"/>
                  </a:lnTo>
                  <a:lnTo>
                    <a:pt x="377672" y="251396"/>
                  </a:lnTo>
                  <a:lnTo>
                    <a:pt x="418287" y="234251"/>
                  </a:lnTo>
                  <a:lnTo>
                    <a:pt x="452691" y="207670"/>
                  </a:lnTo>
                  <a:lnTo>
                    <a:pt x="479272" y="173266"/>
                  </a:lnTo>
                  <a:lnTo>
                    <a:pt x="496417" y="132651"/>
                  </a:lnTo>
                  <a:lnTo>
                    <a:pt x="502488" y="87452"/>
                  </a:lnTo>
                  <a:lnTo>
                    <a:pt x="257352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6712" y="2031100"/>
              <a:ext cx="212508" cy="185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57099" y="3504376"/>
            <a:ext cx="16230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8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Cat</a:t>
            </a:r>
            <a:r>
              <a:rPr dirty="0" sz="2000" spc="-13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114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574800" y="145669"/>
            <a:ext cx="4925060" cy="3286125"/>
            <a:chOff x="1574800" y="145669"/>
            <a:chExt cx="4925060" cy="32861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00" y="145669"/>
              <a:ext cx="4924983" cy="328611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960239" y="599591"/>
              <a:ext cx="1943735" cy="856615"/>
            </a:xfrm>
            <a:custGeom>
              <a:avLst/>
              <a:gdLst/>
              <a:ahLst/>
              <a:cxnLst/>
              <a:rect l="l" t="t" r="r" b="b"/>
              <a:pathLst>
                <a:path w="1943735" h="856615">
                  <a:moveTo>
                    <a:pt x="971588" y="0"/>
                  </a:moveTo>
                  <a:lnTo>
                    <a:pt x="919988" y="1193"/>
                  </a:lnTo>
                  <a:lnTo>
                    <a:pt x="869086" y="4711"/>
                  </a:lnTo>
                  <a:lnTo>
                    <a:pt x="818959" y="10502"/>
                  </a:lnTo>
                  <a:lnTo>
                    <a:pt x="769658" y="18516"/>
                  </a:lnTo>
                  <a:lnTo>
                    <a:pt x="721271" y="28689"/>
                  </a:lnTo>
                  <a:lnTo>
                    <a:pt x="673849" y="40944"/>
                  </a:lnTo>
                  <a:lnTo>
                    <a:pt x="627468" y="55245"/>
                  </a:lnTo>
                  <a:lnTo>
                    <a:pt x="582180" y="71526"/>
                  </a:lnTo>
                  <a:lnTo>
                    <a:pt x="538073" y="89725"/>
                  </a:lnTo>
                  <a:lnTo>
                    <a:pt x="495211" y="109791"/>
                  </a:lnTo>
                  <a:lnTo>
                    <a:pt x="453644" y="131660"/>
                  </a:lnTo>
                  <a:lnTo>
                    <a:pt x="413448" y="155257"/>
                  </a:lnTo>
                  <a:lnTo>
                    <a:pt x="374700" y="180543"/>
                  </a:lnTo>
                  <a:lnTo>
                    <a:pt x="337464" y="207454"/>
                  </a:lnTo>
                  <a:lnTo>
                    <a:pt x="301790" y="235940"/>
                  </a:lnTo>
                  <a:lnTo>
                    <a:pt x="267766" y="265912"/>
                  </a:lnTo>
                  <a:lnTo>
                    <a:pt x="235445" y="297345"/>
                  </a:lnTo>
                  <a:lnTo>
                    <a:pt x="204901" y="330161"/>
                  </a:lnTo>
                  <a:lnTo>
                    <a:pt x="176199" y="364299"/>
                  </a:lnTo>
                  <a:lnTo>
                    <a:pt x="149415" y="399719"/>
                  </a:lnTo>
                  <a:lnTo>
                    <a:pt x="124599" y="436333"/>
                  </a:lnTo>
                  <a:lnTo>
                    <a:pt x="101828" y="474116"/>
                  </a:lnTo>
                  <a:lnTo>
                    <a:pt x="81178" y="512978"/>
                  </a:lnTo>
                  <a:lnTo>
                    <a:pt x="62699" y="552869"/>
                  </a:lnTo>
                  <a:lnTo>
                    <a:pt x="46469" y="593737"/>
                  </a:lnTo>
                  <a:lnTo>
                    <a:pt x="32550" y="635520"/>
                  </a:lnTo>
                  <a:lnTo>
                    <a:pt x="21005" y="678167"/>
                  </a:lnTo>
                  <a:lnTo>
                    <a:pt x="11912" y="721601"/>
                  </a:lnTo>
                  <a:lnTo>
                    <a:pt x="5333" y="765771"/>
                  </a:lnTo>
                  <a:lnTo>
                    <a:pt x="1346" y="810615"/>
                  </a:lnTo>
                  <a:lnTo>
                    <a:pt x="0" y="856081"/>
                  </a:lnTo>
                  <a:lnTo>
                    <a:pt x="1943176" y="856081"/>
                  </a:lnTo>
                  <a:lnTo>
                    <a:pt x="1941830" y="810615"/>
                  </a:lnTo>
                  <a:lnTo>
                    <a:pt x="1937829" y="765771"/>
                  </a:lnTo>
                  <a:lnTo>
                    <a:pt x="1931250" y="721601"/>
                  </a:lnTo>
                  <a:lnTo>
                    <a:pt x="1922170" y="678167"/>
                  </a:lnTo>
                  <a:lnTo>
                    <a:pt x="1910626" y="635520"/>
                  </a:lnTo>
                  <a:lnTo>
                    <a:pt x="1896706" y="593737"/>
                  </a:lnTo>
                  <a:lnTo>
                    <a:pt x="1880476" y="552869"/>
                  </a:lnTo>
                  <a:lnTo>
                    <a:pt x="1861997" y="512978"/>
                  </a:lnTo>
                  <a:lnTo>
                    <a:pt x="1841347" y="474116"/>
                  </a:lnTo>
                  <a:lnTo>
                    <a:pt x="1818576" y="436333"/>
                  </a:lnTo>
                  <a:lnTo>
                    <a:pt x="1793760" y="399719"/>
                  </a:lnTo>
                  <a:lnTo>
                    <a:pt x="1766976" y="364299"/>
                  </a:lnTo>
                  <a:lnTo>
                    <a:pt x="1738274" y="330161"/>
                  </a:lnTo>
                  <a:lnTo>
                    <a:pt x="1707730" y="297345"/>
                  </a:lnTo>
                  <a:lnTo>
                    <a:pt x="1675409" y="265912"/>
                  </a:lnTo>
                  <a:lnTo>
                    <a:pt x="1641386" y="235940"/>
                  </a:lnTo>
                  <a:lnTo>
                    <a:pt x="1605711" y="207454"/>
                  </a:lnTo>
                  <a:lnTo>
                    <a:pt x="1568475" y="180543"/>
                  </a:lnTo>
                  <a:lnTo>
                    <a:pt x="1529715" y="155257"/>
                  </a:lnTo>
                  <a:lnTo>
                    <a:pt x="1489532" y="131660"/>
                  </a:lnTo>
                  <a:lnTo>
                    <a:pt x="1447965" y="109791"/>
                  </a:lnTo>
                  <a:lnTo>
                    <a:pt x="1405089" y="89725"/>
                  </a:lnTo>
                  <a:lnTo>
                    <a:pt x="1360982" y="71526"/>
                  </a:lnTo>
                  <a:lnTo>
                    <a:pt x="1315707" y="55245"/>
                  </a:lnTo>
                  <a:lnTo>
                    <a:pt x="1269326" y="40944"/>
                  </a:lnTo>
                  <a:lnTo>
                    <a:pt x="1221905" y="28689"/>
                  </a:lnTo>
                  <a:lnTo>
                    <a:pt x="1173505" y="18516"/>
                  </a:lnTo>
                  <a:lnTo>
                    <a:pt x="1124216" y="10502"/>
                  </a:lnTo>
                  <a:lnTo>
                    <a:pt x="1074089" y="4711"/>
                  </a:lnTo>
                  <a:lnTo>
                    <a:pt x="1023188" y="1193"/>
                  </a:lnTo>
                  <a:lnTo>
                    <a:pt x="971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376326" y="124241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388569" y="0"/>
                  </a:moveTo>
                  <a:lnTo>
                    <a:pt x="342557" y="3086"/>
                  </a:lnTo>
                  <a:lnTo>
                    <a:pt x="297713" y="10756"/>
                  </a:lnTo>
                  <a:lnTo>
                    <a:pt x="254469" y="22783"/>
                  </a:lnTo>
                  <a:lnTo>
                    <a:pt x="213232" y="38938"/>
                  </a:lnTo>
                  <a:lnTo>
                    <a:pt x="174421" y="58978"/>
                  </a:lnTo>
                  <a:lnTo>
                    <a:pt x="138429" y="82689"/>
                  </a:lnTo>
                  <a:lnTo>
                    <a:pt x="105676" y="109829"/>
                  </a:lnTo>
                  <a:lnTo>
                    <a:pt x="76568" y="140182"/>
                  </a:lnTo>
                  <a:lnTo>
                    <a:pt x="51536" y="173507"/>
                  </a:lnTo>
                  <a:lnTo>
                    <a:pt x="30975" y="209588"/>
                  </a:lnTo>
                  <a:lnTo>
                    <a:pt x="15290" y="248170"/>
                  </a:lnTo>
                  <a:lnTo>
                    <a:pt x="4914" y="289039"/>
                  </a:lnTo>
                  <a:lnTo>
                    <a:pt x="0" y="340245"/>
                  </a:lnTo>
                  <a:lnTo>
                    <a:pt x="0" y="344398"/>
                  </a:lnTo>
                  <a:lnTo>
                    <a:pt x="800595" y="344398"/>
                  </a:lnTo>
                  <a:lnTo>
                    <a:pt x="800595" y="105740"/>
                  </a:lnTo>
                  <a:lnTo>
                    <a:pt x="529602" y="20548"/>
                  </a:lnTo>
                  <a:lnTo>
                    <a:pt x="482511" y="8496"/>
                  </a:lnTo>
                  <a:lnTo>
                    <a:pt x="435355" y="1727"/>
                  </a:lnTo>
                  <a:lnTo>
                    <a:pt x="388569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00390" y="1325756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4" h="261619">
                  <a:moveTo>
                    <a:pt x="296291" y="0"/>
                  </a:moveTo>
                  <a:lnTo>
                    <a:pt x="248297" y="3428"/>
                  </a:lnTo>
                  <a:lnTo>
                    <a:pt x="202742" y="13334"/>
                  </a:lnTo>
                  <a:lnTo>
                    <a:pt x="160248" y="29184"/>
                  </a:lnTo>
                  <a:lnTo>
                    <a:pt x="121424" y="50431"/>
                  </a:lnTo>
                  <a:lnTo>
                    <a:pt x="86880" y="76542"/>
                  </a:lnTo>
                  <a:lnTo>
                    <a:pt x="57238" y="106984"/>
                  </a:lnTo>
                  <a:lnTo>
                    <a:pt x="33121" y="141185"/>
                  </a:lnTo>
                  <a:lnTo>
                    <a:pt x="15138" y="178638"/>
                  </a:lnTo>
                  <a:lnTo>
                    <a:pt x="3886" y="218770"/>
                  </a:lnTo>
                  <a:lnTo>
                    <a:pt x="0" y="261061"/>
                  </a:lnTo>
                  <a:lnTo>
                    <a:pt x="13982" y="261061"/>
                  </a:lnTo>
                  <a:lnTo>
                    <a:pt x="18541" y="216407"/>
                  </a:lnTo>
                  <a:lnTo>
                    <a:pt x="31673" y="174358"/>
                  </a:lnTo>
                  <a:lnTo>
                    <a:pt x="52577" y="135610"/>
                  </a:lnTo>
                  <a:lnTo>
                    <a:pt x="80454" y="100888"/>
                  </a:lnTo>
                  <a:lnTo>
                    <a:pt x="114503" y="70891"/>
                  </a:lnTo>
                  <a:lnTo>
                    <a:pt x="153911" y="46329"/>
                  </a:lnTo>
                  <a:lnTo>
                    <a:pt x="197878" y="27901"/>
                  </a:lnTo>
                  <a:lnTo>
                    <a:pt x="245605" y="16332"/>
                  </a:lnTo>
                  <a:lnTo>
                    <a:pt x="296291" y="12318"/>
                  </a:lnTo>
                  <a:lnTo>
                    <a:pt x="296291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526" y="1396072"/>
              <a:ext cx="216469" cy="19074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624710" y="770868"/>
              <a:ext cx="1146810" cy="560705"/>
            </a:xfrm>
            <a:custGeom>
              <a:avLst/>
              <a:gdLst/>
              <a:ahLst/>
              <a:cxnLst/>
              <a:rect l="l" t="t" r="r" b="b"/>
              <a:pathLst>
                <a:path w="1146810" h="560705">
                  <a:moveTo>
                    <a:pt x="1146340" y="0"/>
                  </a:moveTo>
                  <a:lnTo>
                    <a:pt x="871004" y="153962"/>
                  </a:lnTo>
                  <a:lnTo>
                    <a:pt x="666254" y="153962"/>
                  </a:lnTo>
                  <a:lnTo>
                    <a:pt x="648271" y="167474"/>
                  </a:lnTo>
                  <a:lnTo>
                    <a:pt x="631393" y="174409"/>
                  </a:lnTo>
                  <a:lnTo>
                    <a:pt x="605802" y="176961"/>
                  </a:lnTo>
                  <a:lnTo>
                    <a:pt x="561695" y="177330"/>
                  </a:lnTo>
                  <a:lnTo>
                    <a:pt x="513435" y="173685"/>
                  </a:lnTo>
                  <a:lnTo>
                    <a:pt x="480847" y="165646"/>
                  </a:lnTo>
                  <a:lnTo>
                    <a:pt x="462419" y="157619"/>
                  </a:lnTo>
                  <a:lnTo>
                    <a:pt x="456628" y="153962"/>
                  </a:lnTo>
                  <a:lnTo>
                    <a:pt x="275336" y="153962"/>
                  </a:lnTo>
                  <a:lnTo>
                    <a:pt x="0" y="0"/>
                  </a:lnTo>
                  <a:lnTo>
                    <a:pt x="1003" y="560451"/>
                  </a:lnTo>
                  <a:lnTo>
                    <a:pt x="1145374" y="560387"/>
                  </a:lnTo>
                  <a:lnTo>
                    <a:pt x="114634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600773" y="924838"/>
              <a:ext cx="1214755" cy="677545"/>
            </a:xfrm>
            <a:custGeom>
              <a:avLst/>
              <a:gdLst/>
              <a:ahLst/>
              <a:cxnLst/>
              <a:rect l="l" t="t" r="r" b="b"/>
              <a:pathLst>
                <a:path w="1214754" h="677544">
                  <a:moveTo>
                    <a:pt x="690244" y="0"/>
                  </a:moveTo>
                  <a:lnTo>
                    <a:pt x="480542" y="0"/>
                  </a:lnTo>
                  <a:lnTo>
                    <a:pt x="480542" y="4343"/>
                  </a:lnTo>
                  <a:lnTo>
                    <a:pt x="405460" y="144576"/>
                  </a:lnTo>
                  <a:lnTo>
                    <a:pt x="240271" y="274764"/>
                  </a:lnTo>
                  <a:lnTo>
                    <a:pt x="75082" y="370662"/>
                  </a:lnTo>
                  <a:lnTo>
                    <a:pt x="0" y="408025"/>
                  </a:lnTo>
                  <a:lnTo>
                    <a:pt x="162407" y="563791"/>
                  </a:lnTo>
                  <a:lnTo>
                    <a:pt x="279806" y="643788"/>
                  </a:lnTo>
                  <a:lnTo>
                    <a:pt x="409105" y="673252"/>
                  </a:lnTo>
                  <a:lnTo>
                    <a:pt x="607237" y="677468"/>
                  </a:lnTo>
                  <a:lnTo>
                    <a:pt x="843610" y="635368"/>
                  </a:lnTo>
                  <a:lnTo>
                    <a:pt x="1036624" y="542747"/>
                  </a:lnTo>
                  <a:lnTo>
                    <a:pt x="1166761" y="450126"/>
                  </a:lnTo>
                  <a:lnTo>
                    <a:pt x="1214475" y="408025"/>
                  </a:lnTo>
                  <a:lnTo>
                    <a:pt x="911402" y="279692"/>
                  </a:lnTo>
                  <a:lnTo>
                    <a:pt x="755776" y="194424"/>
                  </a:lnTo>
                  <a:lnTo>
                    <a:pt x="698436" y="113931"/>
                  </a:lnTo>
                  <a:lnTo>
                    <a:pt x="690244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55457" y="1263568"/>
              <a:ext cx="681990" cy="285115"/>
            </a:xfrm>
            <a:custGeom>
              <a:avLst/>
              <a:gdLst/>
              <a:ahLst/>
              <a:cxnLst/>
              <a:rect l="l" t="t" r="r" b="b"/>
              <a:pathLst>
                <a:path w="681989" h="285115">
                  <a:moveTo>
                    <a:pt x="340753" y="0"/>
                  </a:moveTo>
                  <a:lnTo>
                    <a:pt x="279501" y="2298"/>
                  </a:lnTo>
                  <a:lnTo>
                    <a:pt x="221856" y="8915"/>
                  </a:lnTo>
                  <a:lnTo>
                    <a:pt x="168770" y="19443"/>
                  </a:lnTo>
                  <a:lnTo>
                    <a:pt x="121208" y="33502"/>
                  </a:lnTo>
                  <a:lnTo>
                    <a:pt x="80136" y="50660"/>
                  </a:lnTo>
                  <a:lnTo>
                    <a:pt x="46520" y="70535"/>
                  </a:lnTo>
                  <a:lnTo>
                    <a:pt x="5486" y="116827"/>
                  </a:lnTo>
                  <a:lnTo>
                    <a:pt x="0" y="142430"/>
                  </a:lnTo>
                  <a:lnTo>
                    <a:pt x="5486" y="168020"/>
                  </a:lnTo>
                  <a:lnTo>
                    <a:pt x="46520" y="214312"/>
                  </a:lnTo>
                  <a:lnTo>
                    <a:pt x="80136" y="234187"/>
                  </a:lnTo>
                  <a:lnTo>
                    <a:pt x="121208" y="251358"/>
                  </a:lnTo>
                  <a:lnTo>
                    <a:pt x="168770" y="265404"/>
                  </a:lnTo>
                  <a:lnTo>
                    <a:pt x="221856" y="275932"/>
                  </a:lnTo>
                  <a:lnTo>
                    <a:pt x="279501" y="282549"/>
                  </a:lnTo>
                  <a:lnTo>
                    <a:pt x="340753" y="284848"/>
                  </a:lnTo>
                  <a:lnTo>
                    <a:pt x="402005" y="282549"/>
                  </a:lnTo>
                  <a:lnTo>
                    <a:pt x="459651" y="275932"/>
                  </a:lnTo>
                  <a:lnTo>
                    <a:pt x="512737" y="265404"/>
                  </a:lnTo>
                  <a:lnTo>
                    <a:pt x="560298" y="251358"/>
                  </a:lnTo>
                  <a:lnTo>
                    <a:pt x="601370" y="234187"/>
                  </a:lnTo>
                  <a:lnTo>
                    <a:pt x="634987" y="214312"/>
                  </a:lnTo>
                  <a:lnTo>
                    <a:pt x="676020" y="168020"/>
                  </a:lnTo>
                  <a:lnTo>
                    <a:pt x="681507" y="142430"/>
                  </a:lnTo>
                  <a:lnTo>
                    <a:pt x="676020" y="116827"/>
                  </a:lnTo>
                  <a:lnTo>
                    <a:pt x="634987" y="70535"/>
                  </a:lnTo>
                  <a:lnTo>
                    <a:pt x="601370" y="50660"/>
                  </a:lnTo>
                  <a:lnTo>
                    <a:pt x="560298" y="33502"/>
                  </a:lnTo>
                  <a:lnTo>
                    <a:pt x="512737" y="19443"/>
                  </a:lnTo>
                  <a:lnTo>
                    <a:pt x="459651" y="8915"/>
                  </a:lnTo>
                  <a:lnTo>
                    <a:pt x="402005" y="2298"/>
                  </a:lnTo>
                  <a:lnTo>
                    <a:pt x="34075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204944" y="1297735"/>
              <a:ext cx="762000" cy="48895"/>
            </a:xfrm>
            <a:custGeom>
              <a:avLst/>
              <a:gdLst/>
              <a:ahLst/>
              <a:cxnLst/>
              <a:rect l="l" t="t" r="r" b="b"/>
              <a:pathLst>
                <a:path w="762000" h="48894">
                  <a:moveTo>
                    <a:pt x="241147" y="50"/>
                  </a:moveTo>
                  <a:lnTo>
                    <a:pt x="163804" y="0"/>
                  </a:lnTo>
                  <a:lnTo>
                    <a:pt x="83273" y="1435"/>
                  </a:lnTo>
                  <a:lnTo>
                    <a:pt x="0" y="4571"/>
                  </a:lnTo>
                  <a:lnTo>
                    <a:pt x="762" y="16878"/>
                  </a:lnTo>
                  <a:lnTo>
                    <a:pt x="83705" y="13741"/>
                  </a:lnTo>
                  <a:lnTo>
                    <a:pt x="163893" y="12318"/>
                  </a:lnTo>
                  <a:lnTo>
                    <a:pt x="240919" y="12369"/>
                  </a:lnTo>
                  <a:lnTo>
                    <a:pt x="314337" y="13690"/>
                  </a:lnTo>
                  <a:lnTo>
                    <a:pt x="383705" y="16052"/>
                  </a:lnTo>
                  <a:lnTo>
                    <a:pt x="448602" y="19227"/>
                  </a:lnTo>
                  <a:lnTo>
                    <a:pt x="508571" y="23025"/>
                  </a:lnTo>
                  <a:lnTo>
                    <a:pt x="563206" y="27203"/>
                  </a:lnTo>
                  <a:lnTo>
                    <a:pt x="612051" y="31546"/>
                  </a:lnTo>
                  <a:lnTo>
                    <a:pt x="654672" y="35852"/>
                  </a:lnTo>
                  <a:lnTo>
                    <a:pt x="719531" y="43408"/>
                  </a:lnTo>
                  <a:lnTo>
                    <a:pt x="759294" y="48882"/>
                  </a:lnTo>
                  <a:lnTo>
                    <a:pt x="761758" y="36753"/>
                  </a:lnTo>
                  <a:lnTo>
                    <a:pt x="721817" y="31254"/>
                  </a:lnTo>
                  <a:lnTo>
                    <a:pt x="656678" y="23660"/>
                  </a:lnTo>
                  <a:lnTo>
                    <a:pt x="613867" y="19342"/>
                  </a:lnTo>
                  <a:lnTo>
                    <a:pt x="564807" y="14973"/>
                  </a:lnTo>
                  <a:lnTo>
                    <a:pt x="509943" y="10769"/>
                  </a:lnTo>
                  <a:lnTo>
                    <a:pt x="449707" y="6959"/>
                  </a:lnTo>
                  <a:lnTo>
                    <a:pt x="384543" y="3759"/>
                  </a:lnTo>
                  <a:lnTo>
                    <a:pt x="314871" y="1384"/>
                  </a:lnTo>
                  <a:lnTo>
                    <a:pt x="241147" y="5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215164" y="1357486"/>
              <a:ext cx="750570" cy="69850"/>
            </a:xfrm>
            <a:custGeom>
              <a:avLst/>
              <a:gdLst/>
              <a:ahLst/>
              <a:cxnLst/>
              <a:rect l="l" t="t" r="r" b="b"/>
              <a:pathLst>
                <a:path w="750569" h="69850">
                  <a:moveTo>
                    <a:pt x="750303" y="0"/>
                  </a:moveTo>
                  <a:lnTo>
                    <a:pt x="709383" y="520"/>
                  </a:lnTo>
                  <a:lnTo>
                    <a:pt x="643191" y="2273"/>
                  </a:lnTo>
                  <a:lnTo>
                    <a:pt x="599948" y="3860"/>
                  </a:lnTo>
                  <a:lnTo>
                    <a:pt x="550608" y="6070"/>
                  </a:lnTo>
                  <a:lnTo>
                    <a:pt x="495693" y="8978"/>
                  </a:lnTo>
                  <a:lnTo>
                    <a:pt x="435698" y="12687"/>
                  </a:lnTo>
                  <a:lnTo>
                    <a:pt x="371157" y="17310"/>
                  </a:lnTo>
                  <a:lnTo>
                    <a:pt x="302552" y="22923"/>
                  </a:lnTo>
                  <a:lnTo>
                    <a:pt x="230403" y="29654"/>
                  </a:lnTo>
                  <a:lnTo>
                    <a:pt x="155232" y="37579"/>
                  </a:lnTo>
                  <a:lnTo>
                    <a:pt x="77520" y="46799"/>
                  </a:lnTo>
                  <a:lnTo>
                    <a:pt x="0" y="69583"/>
                  </a:lnTo>
                  <a:lnTo>
                    <a:pt x="79502" y="58991"/>
                  </a:lnTo>
                  <a:lnTo>
                    <a:pt x="156984" y="49796"/>
                  </a:lnTo>
                  <a:lnTo>
                    <a:pt x="231952" y="41897"/>
                  </a:lnTo>
                  <a:lnTo>
                    <a:pt x="303885" y="35191"/>
                  </a:lnTo>
                  <a:lnTo>
                    <a:pt x="372287" y="29590"/>
                  </a:lnTo>
                  <a:lnTo>
                    <a:pt x="436651" y="24980"/>
                  </a:lnTo>
                  <a:lnTo>
                    <a:pt x="496455" y="21272"/>
                  </a:lnTo>
                  <a:lnTo>
                    <a:pt x="551205" y="18376"/>
                  </a:lnTo>
                  <a:lnTo>
                    <a:pt x="600392" y="16179"/>
                  </a:lnTo>
                  <a:lnTo>
                    <a:pt x="643521" y="14592"/>
                  </a:lnTo>
                  <a:lnTo>
                    <a:pt x="709510" y="12839"/>
                  </a:lnTo>
                  <a:lnTo>
                    <a:pt x="750303" y="12318"/>
                  </a:lnTo>
                  <a:lnTo>
                    <a:pt x="750303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421047" y="1297734"/>
              <a:ext cx="759460" cy="48895"/>
            </a:xfrm>
            <a:custGeom>
              <a:avLst/>
              <a:gdLst/>
              <a:ahLst/>
              <a:cxnLst/>
              <a:rect l="l" t="t" r="r" b="b"/>
              <a:pathLst>
                <a:path w="759460" h="48894">
                  <a:moveTo>
                    <a:pt x="595490" y="0"/>
                  </a:moveTo>
                  <a:lnTo>
                    <a:pt x="518147" y="50"/>
                  </a:lnTo>
                  <a:lnTo>
                    <a:pt x="444423" y="1384"/>
                  </a:lnTo>
                  <a:lnTo>
                    <a:pt x="374751" y="3759"/>
                  </a:lnTo>
                  <a:lnTo>
                    <a:pt x="309587" y="6959"/>
                  </a:lnTo>
                  <a:lnTo>
                    <a:pt x="249351" y="10769"/>
                  </a:lnTo>
                  <a:lnTo>
                    <a:pt x="194487" y="14973"/>
                  </a:lnTo>
                  <a:lnTo>
                    <a:pt x="145427" y="19342"/>
                  </a:lnTo>
                  <a:lnTo>
                    <a:pt x="102616" y="23660"/>
                  </a:lnTo>
                  <a:lnTo>
                    <a:pt x="37477" y="31254"/>
                  </a:lnTo>
                  <a:lnTo>
                    <a:pt x="0" y="48882"/>
                  </a:lnTo>
                  <a:lnTo>
                    <a:pt x="39763" y="43408"/>
                  </a:lnTo>
                  <a:lnTo>
                    <a:pt x="104622" y="35852"/>
                  </a:lnTo>
                  <a:lnTo>
                    <a:pt x="147243" y="31559"/>
                  </a:lnTo>
                  <a:lnTo>
                    <a:pt x="196088" y="27216"/>
                  </a:lnTo>
                  <a:lnTo>
                    <a:pt x="250723" y="23037"/>
                  </a:lnTo>
                  <a:lnTo>
                    <a:pt x="310692" y="19240"/>
                  </a:lnTo>
                  <a:lnTo>
                    <a:pt x="375589" y="16052"/>
                  </a:lnTo>
                  <a:lnTo>
                    <a:pt x="444957" y="13690"/>
                  </a:lnTo>
                  <a:lnTo>
                    <a:pt x="518375" y="12369"/>
                  </a:lnTo>
                  <a:lnTo>
                    <a:pt x="595401" y="12318"/>
                  </a:lnTo>
                  <a:lnTo>
                    <a:pt x="675589" y="13741"/>
                  </a:lnTo>
                  <a:lnTo>
                    <a:pt x="758532" y="16878"/>
                  </a:lnTo>
                  <a:lnTo>
                    <a:pt x="759294" y="4571"/>
                  </a:lnTo>
                  <a:lnTo>
                    <a:pt x="676021" y="1435"/>
                  </a:lnTo>
                  <a:lnTo>
                    <a:pt x="595490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419817" y="1357499"/>
              <a:ext cx="753110" cy="69850"/>
            </a:xfrm>
            <a:custGeom>
              <a:avLst/>
              <a:gdLst/>
              <a:ahLst/>
              <a:cxnLst/>
              <a:rect l="l" t="t" r="r" b="b"/>
              <a:pathLst>
                <a:path w="753110" h="69850">
                  <a:moveTo>
                    <a:pt x="0" y="0"/>
                  </a:moveTo>
                  <a:lnTo>
                    <a:pt x="0" y="12306"/>
                  </a:lnTo>
                  <a:lnTo>
                    <a:pt x="40792" y="12839"/>
                  </a:lnTo>
                  <a:lnTo>
                    <a:pt x="106781" y="14579"/>
                  </a:lnTo>
                  <a:lnTo>
                    <a:pt x="149910" y="16167"/>
                  </a:lnTo>
                  <a:lnTo>
                    <a:pt x="199097" y="18364"/>
                  </a:lnTo>
                  <a:lnTo>
                    <a:pt x="253847" y="21259"/>
                  </a:lnTo>
                  <a:lnTo>
                    <a:pt x="313664" y="24968"/>
                  </a:lnTo>
                  <a:lnTo>
                    <a:pt x="378015" y="29578"/>
                  </a:lnTo>
                  <a:lnTo>
                    <a:pt x="446417" y="35179"/>
                  </a:lnTo>
                  <a:lnTo>
                    <a:pt x="518350" y="41884"/>
                  </a:lnTo>
                  <a:lnTo>
                    <a:pt x="593318" y="49784"/>
                  </a:lnTo>
                  <a:lnTo>
                    <a:pt x="670801" y="58978"/>
                  </a:lnTo>
                  <a:lnTo>
                    <a:pt x="750303" y="69570"/>
                  </a:lnTo>
                  <a:lnTo>
                    <a:pt x="752513" y="57416"/>
                  </a:lnTo>
                  <a:lnTo>
                    <a:pt x="672782" y="46786"/>
                  </a:lnTo>
                  <a:lnTo>
                    <a:pt x="595071" y="37566"/>
                  </a:lnTo>
                  <a:lnTo>
                    <a:pt x="519899" y="29641"/>
                  </a:lnTo>
                  <a:lnTo>
                    <a:pt x="447751" y="22923"/>
                  </a:lnTo>
                  <a:lnTo>
                    <a:pt x="379145" y="17297"/>
                  </a:lnTo>
                  <a:lnTo>
                    <a:pt x="314591" y="12674"/>
                  </a:lnTo>
                  <a:lnTo>
                    <a:pt x="254609" y="8966"/>
                  </a:lnTo>
                  <a:lnTo>
                    <a:pt x="199694" y="6057"/>
                  </a:lnTo>
                  <a:lnTo>
                    <a:pt x="150355" y="3860"/>
                  </a:lnTo>
                  <a:lnTo>
                    <a:pt x="107111" y="2260"/>
                  </a:lnTo>
                  <a:lnTo>
                    <a:pt x="40919" y="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464" y="1108748"/>
              <a:ext cx="162708" cy="9939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4674" y="1108748"/>
              <a:ext cx="162687" cy="9939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988944" y="1322494"/>
              <a:ext cx="392430" cy="123189"/>
            </a:xfrm>
            <a:custGeom>
              <a:avLst/>
              <a:gdLst/>
              <a:ahLst/>
              <a:cxnLst/>
              <a:rect l="l" t="t" r="r" b="b"/>
              <a:pathLst>
                <a:path w="392429" h="123190">
                  <a:moveTo>
                    <a:pt x="199999" y="0"/>
                  </a:moveTo>
                  <a:lnTo>
                    <a:pt x="192290" y="0"/>
                  </a:lnTo>
                  <a:lnTo>
                    <a:pt x="189153" y="2755"/>
                  </a:lnTo>
                  <a:lnTo>
                    <a:pt x="189153" y="110756"/>
                  </a:lnTo>
                  <a:lnTo>
                    <a:pt x="133743" y="107505"/>
                  </a:lnTo>
                  <a:lnTo>
                    <a:pt x="83553" y="99428"/>
                  </a:lnTo>
                  <a:lnTo>
                    <a:pt x="41008" y="87007"/>
                  </a:lnTo>
                  <a:lnTo>
                    <a:pt x="8496" y="70764"/>
                  </a:lnTo>
                  <a:lnTo>
                    <a:pt x="0" y="80543"/>
                  </a:lnTo>
                  <a:lnTo>
                    <a:pt x="35572" y="98285"/>
                  </a:lnTo>
                  <a:lnTo>
                    <a:pt x="81953" y="111709"/>
                  </a:lnTo>
                  <a:lnTo>
                    <a:pt x="136397" y="120205"/>
                  </a:lnTo>
                  <a:lnTo>
                    <a:pt x="196151" y="123164"/>
                  </a:lnTo>
                  <a:lnTo>
                    <a:pt x="255904" y="120205"/>
                  </a:lnTo>
                  <a:lnTo>
                    <a:pt x="310337" y="111709"/>
                  </a:lnTo>
                  <a:lnTo>
                    <a:pt x="356730" y="98297"/>
                  </a:lnTo>
                  <a:lnTo>
                    <a:pt x="392302" y="80543"/>
                  </a:lnTo>
                  <a:lnTo>
                    <a:pt x="383806" y="70751"/>
                  </a:lnTo>
                  <a:lnTo>
                    <a:pt x="351281" y="87007"/>
                  </a:lnTo>
                  <a:lnTo>
                    <a:pt x="308724" y="99428"/>
                  </a:lnTo>
                  <a:lnTo>
                    <a:pt x="258546" y="107505"/>
                  </a:lnTo>
                  <a:lnTo>
                    <a:pt x="203136" y="110756"/>
                  </a:lnTo>
                  <a:lnTo>
                    <a:pt x="203136" y="2755"/>
                  </a:lnTo>
                  <a:lnTo>
                    <a:pt x="199999" y="0"/>
                  </a:lnTo>
                  <a:close/>
                </a:path>
              </a:pathLst>
            </a:custGeom>
            <a:solidFill>
              <a:srgbClr val="7374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760" y="1257236"/>
              <a:ext cx="211174" cy="12016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368878" y="124241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388569" y="0"/>
                  </a:moveTo>
                  <a:lnTo>
                    <a:pt x="342557" y="3086"/>
                  </a:lnTo>
                  <a:lnTo>
                    <a:pt x="297726" y="10756"/>
                  </a:lnTo>
                  <a:lnTo>
                    <a:pt x="254482" y="22783"/>
                  </a:lnTo>
                  <a:lnTo>
                    <a:pt x="213245" y="38938"/>
                  </a:lnTo>
                  <a:lnTo>
                    <a:pt x="174421" y="58978"/>
                  </a:lnTo>
                  <a:lnTo>
                    <a:pt x="138429" y="82689"/>
                  </a:lnTo>
                  <a:lnTo>
                    <a:pt x="105676" y="109829"/>
                  </a:lnTo>
                  <a:lnTo>
                    <a:pt x="76580" y="140182"/>
                  </a:lnTo>
                  <a:lnTo>
                    <a:pt x="51536" y="173507"/>
                  </a:lnTo>
                  <a:lnTo>
                    <a:pt x="30975" y="209588"/>
                  </a:lnTo>
                  <a:lnTo>
                    <a:pt x="15290" y="248170"/>
                  </a:lnTo>
                  <a:lnTo>
                    <a:pt x="4914" y="289039"/>
                  </a:lnTo>
                  <a:lnTo>
                    <a:pt x="0" y="340245"/>
                  </a:lnTo>
                  <a:lnTo>
                    <a:pt x="0" y="344398"/>
                  </a:lnTo>
                  <a:lnTo>
                    <a:pt x="529742" y="344398"/>
                  </a:lnTo>
                  <a:lnTo>
                    <a:pt x="578434" y="340550"/>
                  </a:lnTo>
                  <a:lnTo>
                    <a:pt x="624255" y="329463"/>
                  </a:lnTo>
                  <a:lnTo>
                    <a:pt x="666445" y="311810"/>
                  </a:lnTo>
                  <a:lnTo>
                    <a:pt x="704253" y="288264"/>
                  </a:lnTo>
                  <a:lnTo>
                    <a:pt x="736892" y="259499"/>
                  </a:lnTo>
                  <a:lnTo>
                    <a:pt x="763612" y="226199"/>
                  </a:lnTo>
                  <a:lnTo>
                    <a:pt x="783653" y="189014"/>
                  </a:lnTo>
                  <a:lnTo>
                    <a:pt x="796239" y="148640"/>
                  </a:lnTo>
                  <a:lnTo>
                    <a:pt x="800595" y="105740"/>
                  </a:lnTo>
                  <a:lnTo>
                    <a:pt x="529615" y="20548"/>
                  </a:lnTo>
                  <a:lnTo>
                    <a:pt x="482511" y="8496"/>
                  </a:lnTo>
                  <a:lnTo>
                    <a:pt x="435368" y="1727"/>
                  </a:lnTo>
                  <a:lnTo>
                    <a:pt x="388569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92947" y="1325756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5" h="261619">
                  <a:moveTo>
                    <a:pt x="296291" y="0"/>
                  </a:moveTo>
                  <a:lnTo>
                    <a:pt x="248297" y="3428"/>
                  </a:lnTo>
                  <a:lnTo>
                    <a:pt x="202742" y="13334"/>
                  </a:lnTo>
                  <a:lnTo>
                    <a:pt x="160248" y="29184"/>
                  </a:lnTo>
                  <a:lnTo>
                    <a:pt x="121424" y="50431"/>
                  </a:lnTo>
                  <a:lnTo>
                    <a:pt x="86880" y="76542"/>
                  </a:lnTo>
                  <a:lnTo>
                    <a:pt x="57238" y="106984"/>
                  </a:lnTo>
                  <a:lnTo>
                    <a:pt x="33121" y="141185"/>
                  </a:lnTo>
                  <a:lnTo>
                    <a:pt x="15138" y="178638"/>
                  </a:lnTo>
                  <a:lnTo>
                    <a:pt x="3886" y="218770"/>
                  </a:lnTo>
                  <a:lnTo>
                    <a:pt x="0" y="261061"/>
                  </a:lnTo>
                  <a:lnTo>
                    <a:pt x="13982" y="261061"/>
                  </a:lnTo>
                  <a:lnTo>
                    <a:pt x="18541" y="216407"/>
                  </a:lnTo>
                  <a:lnTo>
                    <a:pt x="31673" y="174358"/>
                  </a:lnTo>
                  <a:lnTo>
                    <a:pt x="52577" y="135610"/>
                  </a:lnTo>
                  <a:lnTo>
                    <a:pt x="80454" y="100888"/>
                  </a:lnTo>
                  <a:lnTo>
                    <a:pt x="114503" y="70891"/>
                  </a:lnTo>
                  <a:lnTo>
                    <a:pt x="153911" y="46329"/>
                  </a:lnTo>
                  <a:lnTo>
                    <a:pt x="197878" y="27901"/>
                  </a:lnTo>
                  <a:lnTo>
                    <a:pt x="245605" y="16332"/>
                  </a:lnTo>
                  <a:lnTo>
                    <a:pt x="296291" y="12318"/>
                  </a:lnTo>
                  <a:lnTo>
                    <a:pt x="296291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5084" y="1396072"/>
              <a:ext cx="216467" cy="19074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995284" y="1063806"/>
              <a:ext cx="1090295" cy="520065"/>
            </a:xfrm>
            <a:custGeom>
              <a:avLst/>
              <a:gdLst/>
              <a:ahLst/>
              <a:cxnLst/>
              <a:rect l="l" t="t" r="r" b="b"/>
              <a:pathLst>
                <a:path w="1090295" h="520065">
                  <a:moveTo>
                    <a:pt x="270116" y="0"/>
                  </a:moveTo>
                  <a:lnTo>
                    <a:pt x="222186" y="1092"/>
                  </a:lnTo>
                  <a:lnTo>
                    <a:pt x="173634" y="11099"/>
                  </a:lnTo>
                  <a:lnTo>
                    <a:pt x="125450" y="32004"/>
                  </a:lnTo>
                  <a:lnTo>
                    <a:pt x="85801" y="60807"/>
                  </a:lnTo>
                  <a:lnTo>
                    <a:pt x="53784" y="96888"/>
                  </a:lnTo>
                  <a:lnTo>
                    <a:pt x="29298" y="138633"/>
                  </a:lnTo>
                  <a:lnTo>
                    <a:pt x="12242" y="184454"/>
                  </a:lnTo>
                  <a:lnTo>
                    <a:pt x="2514" y="232714"/>
                  </a:lnTo>
                  <a:lnTo>
                    <a:pt x="0" y="281825"/>
                  </a:lnTo>
                  <a:lnTo>
                    <a:pt x="4610" y="330174"/>
                  </a:lnTo>
                  <a:lnTo>
                    <a:pt x="16243" y="376174"/>
                  </a:lnTo>
                  <a:lnTo>
                    <a:pt x="34798" y="418185"/>
                  </a:lnTo>
                  <a:lnTo>
                    <a:pt x="75018" y="447294"/>
                  </a:lnTo>
                  <a:lnTo>
                    <a:pt x="119303" y="471919"/>
                  </a:lnTo>
                  <a:lnTo>
                    <a:pt x="167208" y="491705"/>
                  </a:lnTo>
                  <a:lnTo>
                    <a:pt x="218287" y="506285"/>
                  </a:lnTo>
                  <a:lnTo>
                    <a:pt x="272084" y="515289"/>
                  </a:lnTo>
                  <a:lnTo>
                    <a:pt x="328168" y="518375"/>
                  </a:lnTo>
                  <a:lnTo>
                    <a:pt x="862393" y="519531"/>
                  </a:lnTo>
                  <a:lnTo>
                    <a:pt x="914679" y="514311"/>
                  </a:lnTo>
                  <a:lnTo>
                    <a:pt x="962685" y="499249"/>
                  </a:lnTo>
                  <a:lnTo>
                    <a:pt x="1005014" y="475551"/>
                  </a:lnTo>
                  <a:lnTo>
                    <a:pt x="1040282" y="444436"/>
                  </a:lnTo>
                  <a:lnTo>
                    <a:pt x="1067142" y="407123"/>
                  </a:lnTo>
                  <a:lnTo>
                    <a:pt x="1084186" y="364820"/>
                  </a:lnTo>
                  <a:lnTo>
                    <a:pt x="1090041" y="318731"/>
                  </a:lnTo>
                  <a:lnTo>
                    <a:pt x="1083056" y="273977"/>
                  </a:lnTo>
                  <a:lnTo>
                    <a:pt x="1063663" y="233781"/>
                  </a:lnTo>
                  <a:lnTo>
                    <a:pt x="1033691" y="199732"/>
                  </a:lnTo>
                  <a:lnTo>
                    <a:pt x="994943" y="173443"/>
                  </a:lnTo>
                  <a:lnTo>
                    <a:pt x="949248" y="156502"/>
                  </a:lnTo>
                  <a:lnTo>
                    <a:pt x="898436" y="150495"/>
                  </a:lnTo>
                  <a:lnTo>
                    <a:pt x="744385" y="150495"/>
                  </a:lnTo>
                  <a:lnTo>
                    <a:pt x="692035" y="147650"/>
                  </a:lnTo>
                  <a:lnTo>
                    <a:pt x="641629" y="139344"/>
                  </a:lnTo>
                  <a:lnTo>
                    <a:pt x="593509" y="125933"/>
                  </a:lnTo>
                  <a:lnTo>
                    <a:pt x="548081" y="107734"/>
                  </a:lnTo>
                  <a:lnTo>
                    <a:pt x="505726" y="85115"/>
                  </a:lnTo>
                  <a:lnTo>
                    <a:pt x="436410" y="44843"/>
                  </a:lnTo>
                  <a:lnTo>
                    <a:pt x="400583" y="30226"/>
                  </a:lnTo>
                  <a:lnTo>
                    <a:pt x="360273" y="16560"/>
                  </a:lnTo>
                  <a:lnTo>
                    <a:pt x="316471" y="5816"/>
                  </a:lnTo>
                  <a:lnTo>
                    <a:pt x="2701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898811" y="843127"/>
              <a:ext cx="563880" cy="639445"/>
            </a:xfrm>
            <a:custGeom>
              <a:avLst/>
              <a:gdLst/>
              <a:ahLst/>
              <a:cxnLst/>
              <a:rect l="l" t="t" r="r" b="b"/>
              <a:pathLst>
                <a:path w="563879" h="639444">
                  <a:moveTo>
                    <a:pt x="419608" y="0"/>
                  </a:moveTo>
                  <a:lnTo>
                    <a:pt x="369366" y="2641"/>
                  </a:lnTo>
                  <a:lnTo>
                    <a:pt x="320890" y="10337"/>
                  </a:lnTo>
                  <a:lnTo>
                    <a:pt x="274523" y="22783"/>
                  </a:lnTo>
                  <a:lnTo>
                    <a:pt x="230581" y="39662"/>
                  </a:lnTo>
                  <a:lnTo>
                    <a:pt x="192798" y="58712"/>
                  </a:lnTo>
                  <a:lnTo>
                    <a:pt x="157594" y="80987"/>
                  </a:lnTo>
                  <a:lnTo>
                    <a:pt x="125234" y="106273"/>
                  </a:lnTo>
                  <a:lnTo>
                    <a:pt x="95999" y="134353"/>
                  </a:lnTo>
                  <a:lnTo>
                    <a:pt x="62992" y="174802"/>
                  </a:lnTo>
                  <a:lnTo>
                    <a:pt x="36309" y="219074"/>
                  </a:lnTo>
                  <a:lnTo>
                    <a:pt x="16535" y="266649"/>
                  </a:lnTo>
                  <a:lnTo>
                    <a:pt x="4229" y="317030"/>
                  </a:lnTo>
                  <a:lnTo>
                    <a:pt x="0" y="369696"/>
                  </a:lnTo>
                  <a:lnTo>
                    <a:pt x="127" y="375462"/>
                  </a:lnTo>
                  <a:lnTo>
                    <a:pt x="4775" y="426948"/>
                  </a:lnTo>
                  <a:lnTo>
                    <a:pt x="17005" y="475945"/>
                  </a:lnTo>
                  <a:lnTo>
                    <a:pt x="36283" y="522046"/>
                  </a:lnTo>
                  <a:lnTo>
                    <a:pt x="62115" y="564845"/>
                  </a:lnTo>
                  <a:lnTo>
                    <a:pt x="93941" y="603910"/>
                  </a:lnTo>
                  <a:lnTo>
                    <a:pt x="131267" y="638860"/>
                  </a:lnTo>
                  <a:lnTo>
                    <a:pt x="177634" y="618324"/>
                  </a:lnTo>
                  <a:lnTo>
                    <a:pt x="220332" y="592886"/>
                  </a:lnTo>
                  <a:lnTo>
                    <a:pt x="258902" y="562952"/>
                  </a:lnTo>
                  <a:lnTo>
                    <a:pt x="292836" y="528954"/>
                  </a:lnTo>
                  <a:lnTo>
                    <a:pt x="321678" y="491299"/>
                  </a:lnTo>
                  <a:lnTo>
                    <a:pt x="344944" y="450430"/>
                  </a:lnTo>
                  <a:lnTo>
                    <a:pt x="362153" y="406742"/>
                  </a:lnTo>
                  <a:lnTo>
                    <a:pt x="372821" y="360679"/>
                  </a:lnTo>
                  <a:lnTo>
                    <a:pt x="376491" y="312661"/>
                  </a:lnTo>
                  <a:lnTo>
                    <a:pt x="376351" y="308038"/>
                  </a:lnTo>
                  <a:lnTo>
                    <a:pt x="393788" y="309181"/>
                  </a:lnTo>
                  <a:lnTo>
                    <a:pt x="451662" y="307555"/>
                  </a:lnTo>
                  <a:lnTo>
                    <a:pt x="490550" y="301650"/>
                  </a:lnTo>
                  <a:lnTo>
                    <a:pt x="527837" y="292087"/>
                  </a:lnTo>
                  <a:lnTo>
                    <a:pt x="563283" y="279069"/>
                  </a:lnTo>
                  <a:lnTo>
                    <a:pt x="527608" y="248030"/>
                  </a:lnTo>
                  <a:lnTo>
                    <a:pt x="496303" y="213461"/>
                  </a:lnTo>
                  <a:lnTo>
                    <a:pt x="469773" y="175704"/>
                  </a:lnTo>
                  <a:lnTo>
                    <a:pt x="448437" y="135140"/>
                  </a:lnTo>
                  <a:lnTo>
                    <a:pt x="432689" y="92087"/>
                  </a:lnTo>
                  <a:lnTo>
                    <a:pt x="422948" y="46926"/>
                  </a:lnTo>
                  <a:lnTo>
                    <a:pt x="419608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508985" y="1160674"/>
              <a:ext cx="347980" cy="109220"/>
            </a:xfrm>
            <a:custGeom>
              <a:avLst/>
              <a:gdLst/>
              <a:ahLst/>
              <a:cxnLst/>
              <a:rect l="l" t="t" r="r" b="b"/>
              <a:pathLst>
                <a:path w="347979" h="109219">
                  <a:moveTo>
                    <a:pt x="9880" y="0"/>
                  </a:moveTo>
                  <a:lnTo>
                    <a:pt x="0" y="8712"/>
                  </a:lnTo>
                  <a:lnTo>
                    <a:pt x="6794" y="14198"/>
                  </a:lnTo>
                  <a:lnTo>
                    <a:pt x="51092" y="42265"/>
                  </a:lnTo>
                  <a:lnTo>
                    <a:pt x="88874" y="60413"/>
                  </a:lnTo>
                  <a:lnTo>
                    <a:pt x="137261" y="78384"/>
                  </a:lnTo>
                  <a:lnTo>
                    <a:pt x="196405" y="93954"/>
                  </a:lnTo>
                  <a:lnTo>
                    <a:pt x="266407" y="104914"/>
                  </a:lnTo>
                  <a:lnTo>
                    <a:pt x="347459" y="109054"/>
                  </a:lnTo>
                  <a:lnTo>
                    <a:pt x="347459" y="96735"/>
                  </a:lnTo>
                  <a:lnTo>
                    <a:pt x="258051" y="91427"/>
                  </a:lnTo>
                  <a:lnTo>
                    <a:pt x="182435" y="77723"/>
                  </a:lnTo>
                  <a:lnTo>
                    <a:pt x="120586" y="58966"/>
                  </a:lnTo>
                  <a:lnTo>
                    <a:pt x="72453" y="38480"/>
                  </a:lnTo>
                  <a:lnTo>
                    <a:pt x="37985" y="19596"/>
                  </a:lnTo>
                  <a:lnTo>
                    <a:pt x="17145" y="5651"/>
                  </a:lnTo>
                  <a:lnTo>
                    <a:pt x="988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77416" y="3971089"/>
            <a:ext cx="15513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8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Cat</a:t>
            </a:r>
            <a:r>
              <a:rPr dirty="0" sz="2000" spc="-13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114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61795" y="743398"/>
            <a:ext cx="4262755" cy="2280285"/>
            <a:chOff x="1661795" y="743398"/>
            <a:chExt cx="4262755" cy="22802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877396"/>
              <a:ext cx="4262537" cy="214566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324834" y="1345882"/>
              <a:ext cx="1410970" cy="513080"/>
            </a:xfrm>
            <a:custGeom>
              <a:avLst/>
              <a:gdLst/>
              <a:ahLst/>
              <a:cxnLst/>
              <a:rect l="l" t="t" r="r" b="b"/>
              <a:pathLst>
                <a:path w="1410970" h="513080">
                  <a:moveTo>
                    <a:pt x="897610" y="513003"/>
                  </a:moveTo>
                  <a:lnTo>
                    <a:pt x="888657" y="439039"/>
                  </a:lnTo>
                  <a:lnTo>
                    <a:pt x="876566" y="394817"/>
                  </a:lnTo>
                  <a:lnTo>
                    <a:pt x="860082" y="352590"/>
                  </a:lnTo>
                  <a:lnTo>
                    <a:pt x="839482" y="312623"/>
                  </a:lnTo>
                  <a:lnTo>
                    <a:pt x="815035" y="275183"/>
                  </a:lnTo>
                  <a:lnTo>
                    <a:pt x="786993" y="240525"/>
                  </a:lnTo>
                  <a:lnTo>
                    <a:pt x="755611" y="208927"/>
                  </a:lnTo>
                  <a:lnTo>
                    <a:pt x="721169" y="180632"/>
                  </a:lnTo>
                  <a:lnTo>
                    <a:pt x="683920" y="155905"/>
                  </a:lnTo>
                  <a:lnTo>
                    <a:pt x="644118" y="135026"/>
                  </a:lnTo>
                  <a:lnTo>
                    <a:pt x="602056" y="118249"/>
                  </a:lnTo>
                  <a:lnTo>
                    <a:pt x="557961" y="105829"/>
                  </a:lnTo>
                  <a:lnTo>
                    <a:pt x="512127" y="98044"/>
                  </a:lnTo>
                  <a:lnTo>
                    <a:pt x="464566" y="95123"/>
                  </a:lnTo>
                  <a:lnTo>
                    <a:pt x="461391" y="95123"/>
                  </a:lnTo>
                  <a:lnTo>
                    <a:pt x="407339" y="88671"/>
                  </a:lnTo>
                  <a:lnTo>
                    <a:pt x="357949" y="70307"/>
                  </a:lnTo>
                  <a:lnTo>
                    <a:pt x="314756" y="41554"/>
                  </a:lnTo>
                  <a:lnTo>
                    <a:pt x="279298" y="3949"/>
                  </a:lnTo>
                  <a:lnTo>
                    <a:pt x="257149" y="0"/>
                  </a:lnTo>
                  <a:lnTo>
                    <a:pt x="208800" y="1917"/>
                  </a:lnTo>
                  <a:lnTo>
                    <a:pt x="150317" y="15544"/>
                  </a:lnTo>
                  <a:lnTo>
                    <a:pt x="97815" y="46748"/>
                  </a:lnTo>
                  <a:lnTo>
                    <a:pt x="62814" y="92646"/>
                  </a:lnTo>
                  <a:lnTo>
                    <a:pt x="36436" y="149567"/>
                  </a:lnTo>
                  <a:lnTo>
                    <a:pt x="17818" y="209308"/>
                  </a:lnTo>
                  <a:lnTo>
                    <a:pt x="6121" y="263664"/>
                  </a:lnTo>
                  <a:lnTo>
                    <a:pt x="469" y="304457"/>
                  </a:lnTo>
                  <a:lnTo>
                    <a:pt x="0" y="323456"/>
                  </a:lnTo>
                  <a:lnTo>
                    <a:pt x="18186" y="368604"/>
                  </a:lnTo>
                  <a:lnTo>
                    <a:pt x="41160" y="411607"/>
                  </a:lnTo>
                  <a:lnTo>
                    <a:pt x="68630" y="452183"/>
                  </a:lnTo>
                  <a:lnTo>
                    <a:pt x="100304" y="489991"/>
                  </a:lnTo>
                  <a:lnTo>
                    <a:pt x="119075" y="513003"/>
                  </a:lnTo>
                  <a:lnTo>
                    <a:pt x="897610" y="513003"/>
                  </a:lnTo>
                  <a:close/>
                </a:path>
                <a:path w="1410970" h="513080">
                  <a:moveTo>
                    <a:pt x="1410538" y="513003"/>
                  </a:moveTo>
                  <a:lnTo>
                    <a:pt x="1378115" y="498259"/>
                  </a:lnTo>
                  <a:lnTo>
                    <a:pt x="1330998" y="495325"/>
                  </a:lnTo>
                  <a:lnTo>
                    <a:pt x="1286891" y="505510"/>
                  </a:lnTo>
                  <a:lnTo>
                    <a:pt x="1270050" y="513003"/>
                  </a:lnTo>
                  <a:lnTo>
                    <a:pt x="1410538" y="513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554985" y="1703086"/>
              <a:ext cx="291465" cy="156210"/>
            </a:xfrm>
            <a:custGeom>
              <a:avLst/>
              <a:gdLst/>
              <a:ahLst/>
              <a:cxnLst/>
              <a:rect l="l" t="t" r="r" b="b"/>
              <a:pathLst>
                <a:path w="291464" h="156210">
                  <a:moveTo>
                    <a:pt x="51777" y="0"/>
                  </a:moveTo>
                  <a:lnTo>
                    <a:pt x="47713" y="46443"/>
                  </a:lnTo>
                  <a:lnTo>
                    <a:pt x="35966" y="90246"/>
                  </a:lnTo>
                  <a:lnTo>
                    <a:pt x="17246" y="130682"/>
                  </a:lnTo>
                  <a:lnTo>
                    <a:pt x="0" y="155790"/>
                  </a:lnTo>
                  <a:lnTo>
                    <a:pt x="291211" y="155790"/>
                  </a:lnTo>
                  <a:lnTo>
                    <a:pt x="236537" y="75704"/>
                  </a:lnTo>
                  <a:lnTo>
                    <a:pt x="194144" y="41833"/>
                  </a:lnTo>
                  <a:lnTo>
                    <a:pt x="142849" y="16243"/>
                  </a:lnTo>
                  <a:lnTo>
                    <a:pt x="83312" y="1879"/>
                  </a:lnTo>
                  <a:lnTo>
                    <a:pt x="51777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296569" y="1213599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62280" y="0"/>
                  </a:moveTo>
                  <a:lnTo>
                    <a:pt x="0" y="45923"/>
                  </a:lnTo>
                  <a:lnTo>
                    <a:pt x="1485" y="300837"/>
                  </a:lnTo>
                  <a:lnTo>
                    <a:pt x="3378" y="340652"/>
                  </a:lnTo>
                  <a:lnTo>
                    <a:pt x="8559" y="379920"/>
                  </a:lnTo>
                  <a:lnTo>
                    <a:pt x="16941" y="418477"/>
                  </a:lnTo>
                  <a:lnTo>
                    <a:pt x="28435" y="456107"/>
                  </a:lnTo>
                  <a:lnTo>
                    <a:pt x="73977" y="448640"/>
                  </a:lnTo>
                  <a:lnTo>
                    <a:pt x="114884" y="427786"/>
                  </a:lnTo>
                  <a:lnTo>
                    <a:pt x="149542" y="395490"/>
                  </a:lnTo>
                  <a:lnTo>
                    <a:pt x="176326" y="353733"/>
                  </a:lnTo>
                  <a:lnTo>
                    <a:pt x="193586" y="304457"/>
                  </a:lnTo>
                  <a:lnTo>
                    <a:pt x="199694" y="249631"/>
                  </a:lnTo>
                  <a:lnTo>
                    <a:pt x="194589" y="199631"/>
                  </a:lnTo>
                  <a:lnTo>
                    <a:pt x="190753" y="183870"/>
                  </a:lnTo>
                  <a:lnTo>
                    <a:pt x="198145" y="184086"/>
                  </a:lnTo>
                  <a:lnTo>
                    <a:pt x="228676" y="180835"/>
                  </a:lnTo>
                  <a:lnTo>
                    <a:pt x="257441" y="171424"/>
                  </a:lnTo>
                  <a:lnTo>
                    <a:pt x="283959" y="156451"/>
                  </a:lnTo>
                  <a:lnTo>
                    <a:pt x="307771" y="136461"/>
                  </a:lnTo>
                  <a:lnTo>
                    <a:pt x="288620" y="106298"/>
                  </a:lnTo>
                  <a:lnTo>
                    <a:pt x="274319" y="73177"/>
                  </a:lnTo>
                  <a:lnTo>
                    <a:pt x="265366" y="37579"/>
                  </a:lnTo>
                  <a:lnTo>
                    <a:pt x="262280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425037" y="1589214"/>
              <a:ext cx="269240" cy="269875"/>
            </a:xfrm>
            <a:custGeom>
              <a:avLst/>
              <a:gdLst/>
              <a:ahLst/>
              <a:cxnLst/>
              <a:rect l="l" t="t" r="r" b="b"/>
              <a:pathLst>
                <a:path w="269239" h="269875">
                  <a:moveTo>
                    <a:pt x="95986" y="269684"/>
                  </a:moveTo>
                  <a:lnTo>
                    <a:pt x="85382" y="263918"/>
                  </a:lnTo>
                  <a:lnTo>
                    <a:pt x="44208" y="251142"/>
                  </a:lnTo>
                  <a:lnTo>
                    <a:pt x="0" y="246684"/>
                  </a:lnTo>
                  <a:lnTo>
                    <a:pt x="0" y="269684"/>
                  </a:lnTo>
                  <a:lnTo>
                    <a:pt x="95986" y="269684"/>
                  </a:lnTo>
                  <a:close/>
                </a:path>
                <a:path w="269239" h="269875">
                  <a:moveTo>
                    <a:pt x="268833" y="269684"/>
                  </a:moveTo>
                  <a:lnTo>
                    <a:pt x="247510" y="235458"/>
                  </a:lnTo>
                  <a:lnTo>
                    <a:pt x="229146" y="192735"/>
                  </a:lnTo>
                  <a:lnTo>
                    <a:pt x="217424" y="147510"/>
                  </a:lnTo>
                  <a:lnTo>
                    <a:pt x="212750" y="100584"/>
                  </a:lnTo>
                  <a:lnTo>
                    <a:pt x="215531" y="52692"/>
                  </a:lnTo>
                  <a:lnTo>
                    <a:pt x="226568" y="3340"/>
                  </a:lnTo>
                  <a:lnTo>
                    <a:pt x="225869" y="1981"/>
                  </a:lnTo>
                  <a:lnTo>
                    <a:pt x="219608" y="0"/>
                  </a:lnTo>
                  <a:lnTo>
                    <a:pt x="218198" y="749"/>
                  </a:lnTo>
                  <a:lnTo>
                    <a:pt x="207505" y="47002"/>
                  </a:lnTo>
                  <a:lnTo>
                    <a:pt x="203923" y="91859"/>
                  </a:lnTo>
                  <a:lnTo>
                    <a:pt x="206743" y="136017"/>
                  </a:lnTo>
                  <a:lnTo>
                    <a:pt x="215646" y="178892"/>
                  </a:lnTo>
                  <a:lnTo>
                    <a:pt x="230327" y="219887"/>
                  </a:lnTo>
                  <a:lnTo>
                    <a:pt x="250469" y="258432"/>
                  </a:lnTo>
                  <a:lnTo>
                    <a:pt x="258483" y="269684"/>
                  </a:lnTo>
                  <a:lnTo>
                    <a:pt x="268833" y="269684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464533" y="1836563"/>
              <a:ext cx="95250" cy="22860"/>
            </a:xfrm>
            <a:custGeom>
              <a:avLst/>
              <a:gdLst/>
              <a:ahLst/>
              <a:cxnLst/>
              <a:rect l="l" t="t" r="r" b="b"/>
              <a:pathLst>
                <a:path w="95250" h="22860">
                  <a:moveTo>
                    <a:pt x="0" y="0"/>
                  </a:moveTo>
                  <a:lnTo>
                    <a:pt x="0" y="22313"/>
                  </a:lnTo>
                  <a:lnTo>
                    <a:pt x="94729" y="22313"/>
                  </a:lnTo>
                  <a:lnTo>
                    <a:pt x="85382" y="17233"/>
                  </a:lnTo>
                  <a:lnTo>
                    <a:pt x="44196" y="4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071875" y="743398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9493" y="0"/>
                  </a:moveTo>
                  <a:lnTo>
                    <a:pt x="546684" y="109689"/>
                  </a:lnTo>
                  <a:lnTo>
                    <a:pt x="418147" y="109689"/>
                  </a:lnTo>
                  <a:lnTo>
                    <a:pt x="404342" y="122072"/>
                  </a:lnTo>
                  <a:lnTo>
                    <a:pt x="392683" y="128435"/>
                  </a:lnTo>
                  <a:lnTo>
                    <a:pt x="376847" y="130784"/>
                  </a:lnTo>
                  <a:lnTo>
                    <a:pt x="350469" y="131127"/>
                  </a:lnTo>
                  <a:lnTo>
                    <a:pt x="321500" y="127774"/>
                  </a:lnTo>
                  <a:lnTo>
                    <a:pt x="301663" y="120395"/>
                  </a:lnTo>
                  <a:lnTo>
                    <a:pt x="290271" y="113029"/>
                  </a:lnTo>
                  <a:lnTo>
                    <a:pt x="286626" y="109689"/>
                  </a:lnTo>
                  <a:lnTo>
                    <a:pt x="172808" y="109689"/>
                  </a:lnTo>
                  <a:lnTo>
                    <a:pt x="0" y="0"/>
                  </a:lnTo>
                  <a:lnTo>
                    <a:pt x="622" y="399262"/>
                  </a:lnTo>
                  <a:lnTo>
                    <a:pt x="718883" y="399237"/>
                  </a:lnTo>
                  <a:lnTo>
                    <a:pt x="719493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56857" y="853084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433222" y="0"/>
                  </a:moveTo>
                  <a:lnTo>
                    <a:pt x="301599" y="0"/>
                  </a:lnTo>
                  <a:lnTo>
                    <a:pt x="301599" y="3098"/>
                  </a:lnTo>
                  <a:lnTo>
                    <a:pt x="291350" y="47053"/>
                  </a:lnTo>
                  <a:lnTo>
                    <a:pt x="263880" y="91490"/>
                  </a:lnTo>
                  <a:lnTo>
                    <a:pt x="224066" y="134924"/>
                  </a:lnTo>
                  <a:lnTo>
                    <a:pt x="176809" y="175856"/>
                  </a:lnTo>
                  <a:lnTo>
                    <a:pt x="127000" y="212788"/>
                  </a:lnTo>
                  <a:lnTo>
                    <a:pt x="79514" y="244221"/>
                  </a:lnTo>
                  <a:lnTo>
                    <a:pt x="39268" y="268681"/>
                  </a:lnTo>
                  <a:lnTo>
                    <a:pt x="0" y="290664"/>
                  </a:lnTo>
                  <a:lnTo>
                    <a:pt x="24688" y="315722"/>
                  </a:lnTo>
                  <a:lnTo>
                    <a:pt x="53073" y="341337"/>
                  </a:lnTo>
                  <a:lnTo>
                    <a:pt x="90728" y="371551"/>
                  </a:lnTo>
                  <a:lnTo>
                    <a:pt x="136601" y="403250"/>
                  </a:lnTo>
                  <a:lnTo>
                    <a:pt x="189649" y="433311"/>
                  </a:lnTo>
                  <a:lnTo>
                    <a:pt x="248780" y="458635"/>
                  </a:lnTo>
                  <a:lnTo>
                    <a:pt x="312953" y="476110"/>
                  </a:lnTo>
                  <a:lnTo>
                    <a:pt x="381114" y="482625"/>
                  </a:lnTo>
                  <a:lnTo>
                    <a:pt x="449262" y="476110"/>
                  </a:lnTo>
                  <a:lnTo>
                    <a:pt x="513448" y="458635"/>
                  </a:lnTo>
                  <a:lnTo>
                    <a:pt x="572579" y="433311"/>
                  </a:lnTo>
                  <a:lnTo>
                    <a:pt x="625614" y="403250"/>
                  </a:lnTo>
                  <a:lnTo>
                    <a:pt x="671499" y="371551"/>
                  </a:lnTo>
                  <a:lnTo>
                    <a:pt x="709155" y="341337"/>
                  </a:lnTo>
                  <a:lnTo>
                    <a:pt x="755586" y="297802"/>
                  </a:lnTo>
                  <a:lnTo>
                    <a:pt x="762177" y="290664"/>
                  </a:lnTo>
                  <a:lnTo>
                    <a:pt x="726795" y="272872"/>
                  </a:lnTo>
                  <a:lnTo>
                    <a:pt x="689762" y="252844"/>
                  </a:lnTo>
                  <a:lnTo>
                    <a:pt x="645045" y="226745"/>
                  </a:lnTo>
                  <a:lnTo>
                    <a:pt x="596531" y="195605"/>
                  </a:lnTo>
                  <a:lnTo>
                    <a:pt x="548119" y="160439"/>
                  </a:lnTo>
                  <a:lnTo>
                    <a:pt x="503682" y="122275"/>
                  </a:lnTo>
                  <a:lnTo>
                    <a:pt x="467131" y="82143"/>
                  </a:lnTo>
                  <a:lnTo>
                    <a:pt x="442341" y="41033"/>
                  </a:lnTo>
                  <a:lnTo>
                    <a:pt x="433222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216689" y="1094398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80" y="0"/>
                  </a:moveTo>
                  <a:lnTo>
                    <a:pt x="157022" y="3619"/>
                  </a:lnTo>
                  <a:lnTo>
                    <a:pt x="105930" y="13843"/>
                  </a:lnTo>
                  <a:lnTo>
                    <a:pt x="62649" y="29718"/>
                  </a:lnTo>
                  <a:lnTo>
                    <a:pt x="7645" y="74485"/>
                  </a:lnTo>
                  <a:lnTo>
                    <a:pt x="0" y="101460"/>
                  </a:lnTo>
                  <a:lnTo>
                    <a:pt x="29210" y="152666"/>
                  </a:lnTo>
                  <a:lnTo>
                    <a:pt x="62649" y="173202"/>
                  </a:lnTo>
                  <a:lnTo>
                    <a:pt x="105930" y="189064"/>
                  </a:lnTo>
                  <a:lnTo>
                    <a:pt x="157022" y="199301"/>
                  </a:lnTo>
                  <a:lnTo>
                    <a:pt x="213880" y="202920"/>
                  </a:lnTo>
                  <a:lnTo>
                    <a:pt x="270738" y="199301"/>
                  </a:lnTo>
                  <a:lnTo>
                    <a:pt x="321830" y="189064"/>
                  </a:lnTo>
                  <a:lnTo>
                    <a:pt x="365112" y="173202"/>
                  </a:lnTo>
                  <a:lnTo>
                    <a:pt x="420116" y="128435"/>
                  </a:lnTo>
                  <a:lnTo>
                    <a:pt x="427761" y="101460"/>
                  </a:lnTo>
                  <a:lnTo>
                    <a:pt x="398551" y="50253"/>
                  </a:lnTo>
                  <a:lnTo>
                    <a:pt x="365112" y="29718"/>
                  </a:lnTo>
                  <a:lnTo>
                    <a:pt x="321830" y="13843"/>
                  </a:lnTo>
                  <a:lnTo>
                    <a:pt x="270738" y="3619"/>
                  </a:lnTo>
                  <a:lnTo>
                    <a:pt x="21388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08376" y="1118971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16" y="25971"/>
                  </a:moveTo>
                  <a:lnTo>
                    <a:pt x="412165" y="16637"/>
                  </a:lnTo>
                  <a:lnTo>
                    <a:pt x="365188" y="11480"/>
                  </a:lnTo>
                  <a:lnTo>
                    <a:pt x="307822" y="6515"/>
                  </a:lnTo>
                  <a:lnTo>
                    <a:pt x="241363" y="2451"/>
                  </a:lnTo>
                  <a:lnTo>
                    <a:pt x="167055" y="38"/>
                  </a:lnTo>
                  <a:lnTo>
                    <a:pt x="86182" y="0"/>
                  </a:lnTo>
                  <a:lnTo>
                    <a:pt x="0" y="3035"/>
                  </a:lnTo>
                  <a:lnTo>
                    <a:pt x="482" y="11798"/>
                  </a:lnTo>
                  <a:lnTo>
                    <a:pt x="86309" y="8763"/>
                  </a:lnTo>
                  <a:lnTo>
                    <a:pt x="166852" y="8813"/>
                  </a:lnTo>
                  <a:lnTo>
                    <a:pt x="240842" y="11214"/>
                  </a:lnTo>
                  <a:lnTo>
                    <a:pt x="307022" y="15240"/>
                  </a:lnTo>
                  <a:lnTo>
                    <a:pt x="364134" y="20180"/>
                  </a:lnTo>
                  <a:lnTo>
                    <a:pt x="410908" y="25311"/>
                  </a:lnTo>
                  <a:lnTo>
                    <a:pt x="468401" y="33248"/>
                  </a:lnTo>
                  <a:lnTo>
                    <a:pt x="476580" y="34594"/>
                  </a:lnTo>
                  <a:lnTo>
                    <a:pt x="478116" y="25971"/>
                  </a:lnTo>
                  <a:close/>
                </a:path>
                <a:path w="481964" h="83184">
                  <a:moveTo>
                    <a:pt x="481418" y="74155"/>
                  </a:moveTo>
                  <a:lnTo>
                    <a:pt x="415467" y="64820"/>
                  </a:lnTo>
                  <a:lnTo>
                    <a:pt x="368490" y="59664"/>
                  </a:lnTo>
                  <a:lnTo>
                    <a:pt x="311124" y="54698"/>
                  </a:lnTo>
                  <a:lnTo>
                    <a:pt x="244665" y="50647"/>
                  </a:lnTo>
                  <a:lnTo>
                    <a:pt x="170357" y="48234"/>
                  </a:lnTo>
                  <a:lnTo>
                    <a:pt x="89484" y="48183"/>
                  </a:lnTo>
                  <a:lnTo>
                    <a:pt x="3302" y="51231"/>
                  </a:lnTo>
                  <a:lnTo>
                    <a:pt x="3784" y="59994"/>
                  </a:lnTo>
                  <a:lnTo>
                    <a:pt x="89611" y="56959"/>
                  </a:lnTo>
                  <a:lnTo>
                    <a:pt x="170154" y="56997"/>
                  </a:lnTo>
                  <a:lnTo>
                    <a:pt x="244144" y="59397"/>
                  </a:lnTo>
                  <a:lnTo>
                    <a:pt x="310324" y="63436"/>
                  </a:lnTo>
                  <a:lnTo>
                    <a:pt x="367436" y="68376"/>
                  </a:lnTo>
                  <a:lnTo>
                    <a:pt x="414210" y="73507"/>
                  </a:lnTo>
                  <a:lnTo>
                    <a:pt x="471703" y="81432"/>
                  </a:lnTo>
                  <a:lnTo>
                    <a:pt x="479882" y="82791"/>
                  </a:lnTo>
                  <a:lnTo>
                    <a:pt x="481418" y="74155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814817" y="1161300"/>
              <a:ext cx="471170" cy="50165"/>
            </a:xfrm>
            <a:custGeom>
              <a:avLst/>
              <a:gdLst/>
              <a:ahLst/>
              <a:cxnLst/>
              <a:rect l="l" t="t" r="r" b="b"/>
              <a:pathLst>
                <a:path w="471170" h="50165">
                  <a:moveTo>
                    <a:pt x="470928" y="0"/>
                  </a:moveTo>
                  <a:lnTo>
                    <a:pt x="403694" y="1612"/>
                  </a:lnTo>
                  <a:lnTo>
                    <a:pt x="356311" y="3746"/>
                  </a:lnTo>
                  <a:lnTo>
                    <a:pt x="298907" y="7200"/>
                  </a:lnTo>
                  <a:lnTo>
                    <a:pt x="232956" y="12331"/>
                  </a:lnTo>
                  <a:lnTo>
                    <a:pt x="159943" y="19431"/>
                  </a:lnTo>
                  <a:lnTo>
                    <a:pt x="81330" y="28854"/>
                  </a:lnTo>
                  <a:lnTo>
                    <a:pt x="0" y="49568"/>
                  </a:lnTo>
                  <a:lnTo>
                    <a:pt x="82473" y="37553"/>
                  </a:lnTo>
                  <a:lnTo>
                    <a:pt x="160858" y="28155"/>
                  </a:lnTo>
                  <a:lnTo>
                    <a:pt x="233667" y="21069"/>
                  </a:lnTo>
                  <a:lnTo>
                    <a:pt x="299427" y="15963"/>
                  </a:lnTo>
                  <a:lnTo>
                    <a:pt x="356654" y="12509"/>
                  </a:lnTo>
                  <a:lnTo>
                    <a:pt x="439673" y="9283"/>
                  </a:lnTo>
                  <a:lnTo>
                    <a:pt x="470928" y="8775"/>
                  </a:lnTo>
                  <a:lnTo>
                    <a:pt x="470928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571684" y="1118948"/>
              <a:ext cx="476884" cy="34925"/>
            </a:xfrm>
            <a:custGeom>
              <a:avLst/>
              <a:gdLst/>
              <a:ahLst/>
              <a:cxnLst/>
              <a:rect l="l" t="t" r="r" b="b"/>
              <a:pathLst>
                <a:path w="476885" h="34925">
                  <a:moveTo>
                    <a:pt x="390398" y="0"/>
                  </a:moveTo>
                  <a:lnTo>
                    <a:pt x="309524" y="50"/>
                  </a:lnTo>
                  <a:lnTo>
                    <a:pt x="235216" y="2463"/>
                  </a:lnTo>
                  <a:lnTo>
                    <a:pt x="168744" y="6515"/>
                  </a:lnTo>
                  <a:lnTo>
                    <a:pt x="111391" y="11480"/>
                  </a:lnTo>
                  <a:lnTo>
                    <a:pt x="64414" y="16637"/>
                  </a:lnTo>
                  <a:lnTo>
                    <a:pt x="0" y="34607"/>
                  </a:lnTo>
                  <a:lnTo>
                    <a:pt x="8178" y="33248"/>
                  </a:lnTo>
                  <a:lnTo>
                    <a:pt x="65671" y="25323"/>
                  </a:lnTo>
                  <a:lnTo>
                    <a:pt x="112445" y="20193"/>
                  </a:lnTo>
                  <a:lnTo>
                    <a:pt x="169557" y="15252"/>
                  </a:lnTo>
                  <a:lnTo>
                    <a:pt x="235737" y="11226"/>
                  </a:lnTo>
                  <a:lnTo>
                    <a:pt x="309727" y="8826"/>
                  </a:lnTo>
                  <a:lnTo>
                    <a:pt x="390271" y="8775"/>
                  </a:lnTo>
                  <a:lnTo>
                    <a:pt x="476084" y="11811"/>
                  </a:lnTo>
                  <a:lnTo>
                    <a:pt x="476567" y="3048"/>
                  </a:lnTo>
                  <a:lnTo>
                    <a:pt x="390398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570909" y="1161300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0" y="0"/>
                  </a:moveTo>
                  <a:lnTo>
                    <a:pt x="0" y="8775"/>
                  </a:lnTo>
                  <a:lnTo>
                    <a:pt x="67030" y="10388"/>
                  </a:lnTo>
                  <a:lnTo>
                    <a:pt x="114274" y="12509"/>
                  </a:lnTo>
                  <a:lnTo>
                    <a:pt x="171500" y="15963"/>
                  </a:lnTo>
                  <a:lnTo>
                    <a:pt x="237261" y="21069"/>
                  </a:lnTo>
                  <a:lnTo>
                    <a:pt x="310070" y="28155"/>
                  </a:lnTo>
                  <a:lnTo>
                    <a:pt x="388454" y="37553"/>
                  </a:lnTo>
                  <a:lnTo>
                    <a:pt x="470928" y="49568"/>
                  </a:lnTo>
                  <a:lnTo>
                    <a:pt x="472313" y="40906"/>
                  </a:lnTo>
                  <a:lnTo>
                    <a:pt x="389597" y="28854"/>
                  </a:lnTo>
                  <a:lnTo>
                    <a:pt x="310997" y="19431"/>
                  </a:lnTo>
                  <a:lnTo>
                    <a:pt x="237972" y="12331"/>
                  </a:lnTo>
                  <a:lnTo>
                    <a:pt x="172021" y="7200"/>
                  </a:lnTo>
                  <a:lnTo>
                    <a:pt x="114617" y="3746"/>
                  </a:lnTo>
                  <a:lnTo>
                    <a:pt x="67233" y="1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247" y="1028043"/>
              <a:ext cx="472280" cy="21155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387496" y="853046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0"/>
                  </a:moveTo>
                  <a:lnTo>
                    <a:pt x="0" y="0"/>
                  </a:lnTo>
                  <a:lnTo>
                    <a:pt x="0" y="109689"/>
                  </a:lnTo>
                  <a:lnTo>
                    <a:pt x="8775" y="109689"/>
                  </a:lnTo>
                  <a:lnTo>
                    <a:pt x="8775" y="0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418205" y="853046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63" y="12"/>
                  </a:moveTo>
                  <a:lnTo>
                    <a:pt x="0" y="12"/>
                  </a:lnTo>
                  <a:lnTo>
                    <a:pt x="0" y="57035"/>
                  </a:lnTo>
                  <a:lnTo>
                    <a:pt x="8763" y="57035"/>
                  </a:lnTo>
                  <a:lnTo>
                    <a:pt x="8763" y="12"/>
                  </a:lnTo>
                  <a:close/>
                </a:path>
                <a:path w="40004" h="83819">
                  <a:moveTo>
                    <a:pt x="39471" y="0"/>
                  </a:moveTo>
                  <a:lnTo>
                    <a:pt x="30708" y="0"/>
                  </a:lnTo>
                  <a:lnTo>
                    <a:pt x="30708" y="83362"/>
                  </a:lnTo>
                  <a:lnTo>
                    <a:pt x="39471" y="83362"/>
                  </a:lnTo>
                  <a:lnTo>
                    <a:pt x="39471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13280" y="4170527"/>
            <a:ext cx="16338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9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Cup</a:t>
            </a:r>
            <a:r>
              <a:rPr dirty="0" sz="2000" spc="-14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105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0339" y="355600"/>
            <a:ext cx="2118347" cy="18311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96272" y="4592828"/>
            <a:ext cx="17252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1725" algn="l"/>
              </a:tabLst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7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Cup</a:t>
            </a:r>
            <a:r>
              <a:rPr dirty="0" sz="2000">
                <a:latin typeface="Chalkboard SE"/>
                <a:cs typeface="Chalkboard SE"/>
              </a:rPr>
              <a:t>	Is</a:t>
            </a:r>
            <a:r>
              <a:rPr dirty="0" sz="2000" spc="-140">
                <a:latin typeface="Chalkboard SE"/>
                <a:cs typeface="Chalkboard SE"/>
              </a:rPr>
              <a:t> </a:t>
            </a:r>
            <a:r>
              <a:rPr dirty="0" sz="2000" spc="-35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574800" y="1200497"/>
            <a:ext cx="4925060" cy="3319145"/>
            <a:chOff x="1574800" y="1200497"/>
            <a:chExt cx="4925060" cy="33191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00" y="1233516"/>
              <a:ext cx="4924983" cy="328612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777" y="1200497"/>
              <a:ext cx="2119054" cy="1837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45348" y="3641935"/>
            <a:ext cx="15728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9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Cup</a:t>
            </a:r>
            <a:r>
              <a:rPr dirty="0" sz="2000" spc="-14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105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61795" y="533400"/>
            <a:ext cx="4262755" cy="2145665"/>
            <a:chOff x="1661795" y="533400"/>
            <a:chExt cx="4262755" cy="21456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533400"/>
              <a:ext cx="4262537" cy="214566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559" y="590143"/>
              <a:ext cx="2118969" cy="914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717"/>
            <a:ext cx="7540625" cy="5320030"/>
            <a:chOff x="0" y="6717"/>
            <a:chExt cx="7540625" cy="53200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17"/>
              <a:ext cx="7540467" cy="532002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3615" y="2369377"/>
              <a:ext cx="1702727" cy="187896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994514" y="4534057"/>
            <a:ext cx="15481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halkboard SE"/>
                <a:cs typeface="Chalkboard SE"/>
              </a:rPr>
              <a:t>The</a:t>
            </a:r>
            <a:r>
              <a:rPr dirty="0" sz="1800" spc="75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Dog</a:t>
            </a:r>
            <a:r>
              <a:rPr dirty="0" sz="1800" spc="75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Is</a:t>
            </a:r>
            <a:r>
              <a:rPr dirty="0" sz="1800" spc="75">
                <a:latin typeface="Chalkboard SE"/>
                <a:cs typeface="Chalkboard SE"/>
              </a:rPr>
              <a:t> </a:t>
            </a:r>
            <a:r>
              <a:rPr dirty="0" sz="1800" spc="-25">
                <a:latin typeface="Chalkboard SE"/>
                <a:cs typeface="Chalkboard SE"/>
              </a:rPr>
              <a:t>Up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928" y="341"/>
            <a:ext cx="7536180" cy="5320030"/>
            <a:chOff x="5928" y="341"/>
            <a:chExt cx="7536180" cy="53200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8" y="341"/>
              <a:ext cx="7535614" cy="532002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8749" y="3132592"/>
              <a:ext cx="2142707" cy="175945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8213" y="979147"/>
              <a:ext cx="2077649" cy="229302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023359" y="4929780"/>
            <a:ext cx="15563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halkboard SE"/>
                <a:cs typeface="Chalkboard SE"/>
              </a:rPr>
              <a:t>The</a:t>
            </a:r>
            <a:r>
              <a:rPr dirty="0" sz="1800" spc="50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Dog</a:t>
            </a:r>
            <a:r>
              <a:rPr dirty="0" sz="1800" spc="60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Is</a:t>
            </a:r>
            <a:r>
              <a:rPr dirty="0" sz="1800" spc="60">
                <a:latin typeface="Chalkboard SE"/>
                <a:cs typeface="Chalkboard SE"/>
              </a:rPr>
              <a:t> </a:t>
            </a:r>
            <a:r>
              <a:rPr dirty="0" sz="1800" spc="-25">
                <a:latin typeface="Chalkboard SE"/>
                <a:cs typeface="Chalkboard SE"/>
              </a:rPr>
              <a:t>On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569"/>
            <a:ext cx="7540625" cy="5314315"/>
            <a:chOff x="0" y="16569"/>
            <a:chExt cx="7540625" cy="53143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569"/>
              <a:ext cx="7540467" cy="53142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6295" y="1425767"/>
              <a:ext cx="2077649" cy="229303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253" y="2314143"/>
              <a:ext cx="2478201" cy="203485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029998" y="4532912"/>
            <a:ext cx="14814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halkboard SE"/>
                <a:cs typeface="Chalkboard SE"/>
              </a:rPr>
              <a:t>The</a:t>
            </a:r>
            <a:r>
              <a:rPr dirty="0" sz="1800" spc="75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Dog</a:t>
            </a:r>
            <a:r>
              <a:rPr dirty="0" sz="1800" spc="70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Is</a:t>
            </a:r>
            <a:r>
              <a:rPr dirty="0" sz="1800" spc="25">
                <a:latin typeface="Chalkboard SE"/>
                <a:cs typeface="Chalkboard SE"/>
              </a:rPr>
              <a:t> </a:t>
            </a:r>
            <a:r>
              <a:rPr dirty="0" sz="1800" spc="-25">
                <a:latin typeface="Chalkboard SE"/>
                <a:cs typeface="Chalkboard SE"/>
              </a:rPr>
              <a:t>In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20916" y="4099972"/>
            <a:ext cx="164592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Dot</a:t>
            </a:r>
            <a:r>
              <a:rPr dirty="0" sz="1950" spc="6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0275" y="879807"/>
            <a:ext cx="185419" cy="1854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01188" y="4188967"/>
            <a:ext cx="1650364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Bus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1854" y="640499"/>
            <a:ext cx="3268332" cy="33812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35792" y="4240706"/>
            <a:ext cx="166052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Dot</a:t>
            </a:r>
            <a:r>
              <a:rPr dirty="0" sz="1950" spc="6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12900" y="1272901"/>
            <a:ext cx="4363085" cy="2343150"/>
            <a:chOff x="1612900" y="1272901"/>
            <a:chExt cx="4363085" cy="23431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00" y="1272901"/>
              <a:ext cx="4362958" cy="23431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491" y="1779638"/>
              <a:ext cx="184055" cy="184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51470" y="4313798"/>
            <a:ext cx="159067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Dot</a:t>
            </a:r>
            <a:r>
              <a:rPr dirty="0" sz="1950" spc="6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61795" y="1270994"/>
            <a:ext cx="4262755" cy="2133600"/>
            <a:chOff x="1661795" y="1270994"/>
            <a:chExt cx="4262755" cy="21336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1270994"/>
              <a:ext cx="4262537" cy="21332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0096" y="1968906"/>
              <a:ext cx="184046" cy="184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717"/>
            <a:ext cx="7540625" cy="5320030"/>
            <a:chOff x="0" y="6717"/>
            <a:chExt cx="7540625" cy="53200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17"/>
              <a:ext cx="7540467" cy="532002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781" y="1239094"/>
              <a:ext cx="1469492" cy="170212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994515" y="4532912"/>
            <a:ext cx="15538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halkboard SE"/>
                <a:cs typeface="Chalkboard SE"/>
              </a:rPr>
              <a:t>The</a:t>
            </a:r>
            <a:r>
              <a:rPr dirty="0" sz="1800" spc="65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Hen</a:t>
            </a:r>
            <a:r>
              <a:rPr dirty="0" sz="1800" spc="20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Is</a:t>
            </a:r>
            <a:r>
              <a:rPr dirty="0" sz="1800" spc="20">
                <a:latin typeface="Chalkboard SE"/>
                <a:cs typeface="Chalkboard SE"/>
              </a:rPr>
              <a:t> </a:t>
            </a:r>
            <a:r>
              <a:rPr dirty="0" sz="1800" spc="-25">
                <a:latin typeface="Chalkboard SE"/>
                <a:cs typeface="Chalkboard SE"/>
              </a:rPr>
              <a:t>UP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269"/>
            <a:ext cx="7540625" cy="5320030"/>
            <a:chOff x="0" y="6269"/>
            <a:chExt cx="7540625" cy="53200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269"/>
              <a:ext cx="7540467" cy="532002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8526" y="2442663"/>
              <a:ext cx="2142707" cy="175945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5278" y="1077735"/>
              <a:ext cx="1390012" cy="160988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994515" y="4460802"/>
            <a:ext cx="15519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halkboard SE"/>
                <a:cs typeface="Chalkboard SE"/>
              </a:rPr>
              <a:t>The</a:t>
            </a:r>
            <a:r>
              <a:rPr dirty="0" sz="1800" spc="65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Hen</a:t>
            </a:r>
            <a:r>
              <a:rPr dirty="0" sz="1800" spc="20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Is</a:t>
            </a:r>
            <a:r>
              <a:rPr dirty="0" sz="1800" spc="20">
                <a:latin typeface="Chalkboard SE"/>
                <a:cs typeface="Chalkboard SE"/>
              </a:rPr>
              <a:t> </a:t>
            </a:r>
            <a:r>
              <a:rPr dirty="0" sz="1800" spc="-25">
                <a:latin typeface="Chalkboard SE"/>
                <a:cs typeface="Chalkboard SE"/>
              </a:rPr>
              <a:t>On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569"/>
            <a:ext cx="7540625" cy="5314315"/>
            <a:chOff x="0" y="16569"/>
            <a:chExt cx="7540625" cy="53143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569"/>
              <a:ext cx="7540467" cy="53142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047" y="1348367"/>
              <a:ext cx="1377027" cy="15946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5388" y="1884096"/>
              <a:ext cx="2478200" cy="203485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002069" y="4534057"/>
            <a:ext cx="14941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halkboard SE"/>
                <a:cs typeface="Chalkboard SE"/>
              </a:rPr>
              <a:t>The</a:t>
            </a:r>
            <a:r>
              <a:rPr dirty="0" sz="1800" spc="65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Hen</a:t>
            </a:r>
            <a:r>
              <a:rPr dirty="0" sz="1800" spc="70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Is</a:t>
            </a:r>
            <a:r>
              <a:rPr dirty="0" sz="1800" spc="25">
                <a:latin typeface="Chalkboard SE"/>
                <a:cs typeface="Chalkboard SE"/>
              </a:rPr>
              <a:t> </a:t>
            </a:r>
            <a:r>
              <a:rPr dirty="0" sz="1800" spc="-25">
                <a:latin typeface="Chalkboard SE"/>
                <a:cs typeface="Chalkboard SE"/>
              </a:rPr>
              <a:t>In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1605" y="4005897"/>
            <a:ext cx="15633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125">
                <a:latin typeface="Chalkboard SE"/>
                <a:cs typeface="Chalkboard SE"/>
              </a:rPr>
              <a:t> </a:t>
            </a:r>
            <a:r>
              <a:rPr dirty="0" sz="2000" spc="-10">
                <a:latin typeface="Chalkboard SE"/>
                <a:cs typeface="Chalkboard SE"/>
              </a:rPr>
              <a:t>Log</a:t>
            </a:r>
            <a:r>
              <a:rPr dirty="0" sz="2000" spc="-240">
                <a:latin typeface="Chalkboard SE"/>
                <a:cs typeface="Chalkboard SE"/>
              </a:rPr>
              <a:t> </a:t>
            </a:r>
            <a:r>
              <a:rPr dirty="0" sz="2000" spc="-10">
                <a:latin typeface="Chalkboard SE"/>
                <a:cs typeface="Chalkboard SE"/>
              </a:rPr>
              <a:t>Is</a:t>
            </a:r>
            <a:r>
              <a:rPr dirty="0" sz="2000" spc="-24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079" y="469900"/>
            <a:ext cx="3439844" cy="16987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4716" y="4062476"/>
            <a:ext cx="15894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14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Log</a:t>
            </a:r>
            <a:r>
              <a:rPr dirty="0" sz="2000" spc="-24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12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17980" y="1028091"/>
            <a:ext cx="4353560" cy="3003550"/>
            <a:chOff x="1617980" y="1028091"/>
            <a:chExt cx="4353560" cy="30035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7980" y="1717066"/>
              <a:ext cx="4353420" cy="23145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2116" y="1028091"/>
              <a:ext cx="3477878" cy="1722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60672" y="4338122"/>
            <a:ext cx="15043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125">
                <a:latin typeface="Chalkboard SE"/>
                <a:cs typeface="Chalkboard SE"/>
              </a:rPr>
              <a:t> </a:t>
            </a:r>
            <a:r>
              <a:rPr dirty="0" sz="2000" spc="-10">
                <a:latin typeface="Chalkboard SE"/>
                <a:cs typeface="Chalkboard SE"/>
              </a:rPr>
              <a:t>Log</a:t>
            </a:r>
            <a:r>
              <a:rPr dirty="0" sz="2000" spc="-240">
                <a:latin typeface="Chalkboard SE"/>
                <a:cs typeface="Chalkboard SE"/>
              </a:rPr>
              <a:t> </a:t>
            </a:r>
            <a:r>
              <a:rPr dirty="0" sz="2000" spc="-10">
                <a:latin typeface="Chalkboard SE"/>
                <a:cs typeface="Chalkboard SE"/>
              </a:rPr>
              <a:t>Is</a:t>
            </a:r>
            <a:r>
              <a:rPr dirty="0" sz="2000" spc="-225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27504" y="765506"/>
            <a:ext cx="4295775" cy="2145665"/>
            <a:chOff x="1627504" y="765506"/>
            <a:chExt cx="4295775" cy="21456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504" y="765506"/>
              <a:ext cx="4295771" cy="214566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2524" y="869010"/>
              <a:ext cx="2820031" cy="838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46392" y="4159701"/>
            <a:ext cx="1726564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Map</a:t>
            </a:r>
            <a:r>
              <a:rPr dirty="0" sz="1950" spc="7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687947" y="1444687"/>
            <a:ext cx="1516380" cy="1320165"/>
            <a:chOff x="2687947" y="1444687"/>
            <a:chExt cx="1516380" cy="1320165"/>
          </a:xfrm>
        </p:grpSpPr>
        <p:sp>
          <p:nvSpPr>
            <p:cNvPr id="4" name="object 4" descr=""/>
            <p:cNvSpPr/>
            <p:nvPr/>
          </p:nvSpPr>
          <p:spPr>
            <a:xfrm>
              <a:off x="3326904" y="1444688"/>
              <a:ext cx="758825" cy="1178560"/>
            </a:xfrm>
            <a:custGeom>
              <a:avLst/>
              <a:gdLst/>
              <a:ahLst/>
              <a:cxnLst/>
              <a:rect l="l" t="t" r="r" b="b"/>
              <a:pathLst>
                <a:path w="758825" h="1178560">
                  <a:moveTo>
                    <a:pt x="36639" y="351726"/>
                  </a:moveTo>
                  <a:lnTo>
                    <a:pt x="27889" y="348399"/>
                  </a:lnTo>
                  <a:lnTo>
                    <a:pt x="18592" y="346951"/>
                  </a:lnTo>
                  <a:lnTo>
                    <a:pt x="9144" y="347446"/>
                  </a:lnTo>
                  <a:lnTo>
                    <a:pt x="0" y="349897"/>
                  </a:lnTo>
                  <a:lnTo>
                    <a:pt x="8686" y="356641"/>
                  </a:lnTo>
                  <a:lnTo>
                    <a:pt x="17805" y="358457"/>
                  </a:lnTo>
                  <a:lnTo>
                    <a:pt x="27178" y="356412"/>
                  </a:lnTo>
                  <a:lnTo>
                    <a:pt x="36639" y="351726"/>
                  </a:lnTo>
                  <a:close/>
                </a:path>
                <a:path w="758825" h="1178560">
                  <a:moveTo>
                    <a:pt x="139598" y="23482"/>
                  </a:moveTo>
                  <a:lnTo>
                    <a:pt x="131800" y="12852"/>
                  </a:lnTo>
                  <a:lnTo>
                    <a:pt x="109601" y="3492"/>
                  </a:lnTo>
                  <a:lnTo>
                    <a:pt x="82702" y="0"/>
                  </a:lnTo>
                  <a:lnTo>
                    <a:pt x="61633" y="4724"/>
                  </a:lnTo>
                  <a:lnTo>
                    <a:pt x="41186" y="12661"/>
                  </a:lnTo>
                  <a:lnTo>
                    <a:pt x="16129" y="18821"/>
                  </a:lnTo>
                  <a:lnTo>
                    <a:pt x="24003" y="24561"/>
                  </a:lnTo>
                  <a:lnTo>
                    <a:pt x="33007" y="26797"/>
                  </a:lnTo>
                  <a:lnTo>
                    <a:pt x="42113" y="27787"/>
                  </a:lnTo>
                  <a:lnTo>
                    <a:pt x="50292" y="29794"/>
                  </a:lnTo>
                  <a:lnTo>
                    <a:pt x="60134" y="34150"/>
                  </a:lnTo>
                  <a:lnTo>
                    <a:pt x="59309" y="42151"/>
                  </a:lnTo>
                  <a:lnTo>
                    <a:pt x="67233" y="46736"/>
                  </a:lnTo>
                  <a:lnTo>
                    <a:pt x="83058" y="50469"/>
                  </a:lnTo>
                  <a:lnTo>
                    <a:pt x="103238" y="49822"/>
                  </a:lnTo>
                  <a:lnTo>
                    <a:pt x="123113" y="49695"/>
                  </a:lnTo>
                  <a:lnTo>
                    <a:pt x="138023" y="54965"/>
                  </a:lnTo>
                  <a:lnTo>
                    <a:pt x="139496" y="36982"/>
                  </a:lnTo>
                  <a:lnTo>
                    <a:pt x="139598" y="23482"/>
                  </a:lnTo>
                  <a:close/>
                </a:path>
                <a:path w="758825" h="1178560">
                  <a:moveTo>
                    <a:pt x="162026" y="171119"/>
                  </a:moveTo>
                  <a:lnTo>
                    <a:pt x="156616" y="160439"/>
                  </a:lnTo>
                  <a:lnTo>
                    <a:pt x="151231" y="169672"/>
                  </a:lnTo>
                  <a:lnTo>
                    <a:pt x="147688" y="179425"/>
                  </a:lnTo>
                  <a:lnTo>
                    <a:pt x="145999" y="189534"/>
                  </a:lnTo>
                  <a:lnTo>
                    <a:pt x="146227" y="199796"/>
                  </a:lnTo>
                  <a:lnTo>
                    <a:pt x="154800" y="189496"/>
                  </a:lnTo>
                  <a:lnTo>
                    <a:pt x="160743" y="180378"/>
                  </a:lnTo>
                  <a:lnTo>
                    <a:pt x="162026" y="171119"/>
                  </a:lnTo>
                  <a:close/>
                </a:path>
                <a:path w="758825" h="1178560">
                  <a:moveTo>
                    <a:pt x="272783" y="1172870"/>
                  </a:moveTo>
                  <a:lnTo>
                    <a:pt x="264617" y="1167815"/>
                  </a:lnTo>
                  <a:lnTo>
                    <a:pt x="258038" y="1166583"/>
                  </a:lnTo>
                  <a:lnTo>
                    <a:pt x="250901" y="1169466"/>
                  </a:lnTo>
                  <a:lnTo>
                    <a:pt x="241071" y="1176756"/>
                  </a:lnTo>
                  <a:lnTo>
                    <a:pt x="249237" y="1178217"/>
                  </a:lnTo>
                  <a:lnTo>
                    <a:pt x="257479" y="1178013"/>
                  </a:lnTo>
                  <a:lnTo>
                    <a:pt x="265430" y="1176223"/>
                  </a:lnTo>
                  <a:lnTo>
                    <a:pt x="272783" y="1172870"/>
                  </a:lnTo>
                  <a:close/>
                </a:path>
                <a:path w="758825" h="1178560">
                  <a:moveTo>
                    <a:pt x="758723" y="316026"/>
                  </a:moveTo>
                  <a:lnTo>
                    <a:pt x="755484" y="310743"/>
                  </a:lnTo>
                  <a:lnTo>
                    <a:pt x="747826" y="304330"/>
                  </a:lnTo>
                  <a:lnTo>
                    <a:pt x="731393" y="293141"/>
                  </a:lnTo>
                  <a:lnTo>
                    <a:pt x="725563" y="288607"/>
                  </a:lnTo>
                  <a:lnTo>
                    <a:pt x="713397" y="278053"/>
                  </a:lnTo>
                  <a:lnTo>
                    <a:pt x="707885" y="274154"/>
                  </a:lnTo>
                  <a:lnTo>
                    <a:pt x="703338" y="272516"/>
                  </a:lnTo>
                  <a:lnTo>
                    <a:pt x="703643" y="272516"/>
                  </a:lnTo>
                  <a:lnTo>
                    <a:pt x="671703" y="249796"/>
                  </a:lnTo>
                  <a:lnTo>
                    <a:pt x="665276" y="241312"/>
                  </a:lnTo>
                  <a:lnTo>
                    <a:pt x="658964" y="234797"/>
                  </a:lnTo>
                  <a:lnTo>
                    <a:pt x="644613" y="225196"/>
                  </a:lnTo>
                  <a:lnTo>
                    <a:pt x="638048" y="219875"/>
                  </a:lnTo>
                  <a:lnTo>
                    <a:pt x="633539" y="213525"/>
                  </a:lnTo>
                  <a:lnTo>
                    <a:pt x="631291" y="203784"/>
                  </a:lnTo>
                  <a:lnTo>
                    <a:pt x="635177" y="199745"/>
                  </a:lnTo>
                  <a:lnTo>
                    <a:pt x="642150" y="198018"/>
                  </a:lnTo>
                  <a:lnTo>
                    <a:pt x="649122" y="195224"/>
                  </a:lnTo>
                  <a:lnTo>
                    <a:pt x="657047" y="189268"/>
                  </a:lnTo>
                  <a:lnTo>
                    <a:pt x="658685" y="188810"/>
                  </a:lnTo>
                  <a:lnTo>
                    <a:pt x="649122" y="178739"/>
                  </a:lnTo>
                  <a:lnTo>
                    <a:pt x="639203" y="172542"/>
                  </a:lnTo>
                  <a:lnTo>
                    <a:pt x="625754" y="168287"/>
                  </a:lnTo>
                  <a:lnTo>
                    <a:pt x="611682" y="164782"/>
                  </a:lnTo>
                  <a:lnTo>
                    <a:pt x="599922" y="160896"/>
                  </a:lnTo>
                  <a:lnTo>
                    <a:pt x="589788" y="154914"/>
                  </a:lnTo>
                  <a:lnTo>
                    <a:pt x="585470" y="149352"/>
                  </a:lnTo>
                  <a:lnTo>
                    <a:pt x="582434" y="142748"/>
                  </a:lnTo>
                  <a:lnTo>
                    <a:pt x="576148" y="133667"/>
                  </a:lnTo>
                  <a:lnTo>
                    <a:pt x="535076" y="108394"/>
                  </a:lnTo>
                  <a:lnTo>
                    <a:pt x="485508" y="92252"/>
                  </a:lnTo>
                  <a:lnTo>
                    <a:pt x="429958" y="75869"/>
                  </a:lnTo>
                  <a:lnTo>
                    <a:pt x="372249" y="60223"/>
                  </a:lnTo>
                  <a:lnTo>
                    <a:pt x="349631" y="52603"/>
                  </a:lnTo>
                  <a:lnTo>
                    <a:pt x="322008" y="42646"/>
                  </a:lnTo>
                  <a:lnTo>
                    <a:pt x="294424" y="35293"/>
                  </a:lnTo>
                  <a:lnTo>
                    <a:pt x="271945" y="35521"/>
                  </a:lnTo>
                  <a:lnTo>
                    <a:pt x="263207" y="38265"/>
                  </a:lnTo>
                  <a:lnTo>
                    <a:pt x="258559" y="48094"/>
                  </a:lnTo>
                  <a:lnTo>
                    <a:pt x="215087" y="72364"/>
                  </a:lnTo>
                  <a:lnTo>
                    <a:pt x="208813" y="78524"/>
                  </a:lnTo>
                  <a:lnTo>
                    <a:pt x="188341" y="87274"/>
                  </a:lnTo>
                  <a:lnTo>
                    <a:pt x="170649" y="82791"/>
                  </a:lnTo>
                  <a:lnTo>
                    <a:pt x="154355" y="70459"/>
                  </a:lnTo>
                  <a:lnTo>
                    <a:pt x="138023" y="55651"/>
                  </a:lnTo>
                  <a:lnTo>
                    <a:pt x="135051" y="60058"/>
                  </a:lnTo>
                  <a:lnTo>
                    <a:pt x="130479" y="61747"/>
                  </a:lnTo>
                  <a:lnTo>
                    <a:pt x="124002" y="62433"/>
                  </a:lnTo>
                  <a:lnTo>
                    <a:pt x="115341" y="63881"/>
                  </a:lnTo>
                  <a:lnTo>
                    <a:pt x="105143" y="66128"/>
                  </a:lnTo>
                  <a:lnTo>
                    <a:pt x="83375" y="70459"/>
                  </a:lnTo>
                  <a:lnTo>
                    <a:pt x="72707" y="73037"/>
                  </a:lnTo>
                  <a:lnTo>
                    <a:pt x="80060" y="77673"/>
                  </a:lnTo>
                  <a:lnTo>
                    <a:pt x="86436" y="83324"/>
                  </a:lnTo>
                  <a:lnTo>
                    <a:pt x="91554" y="89738"/>
                  </a:lnTo>
                  <a:lnTo>
                    <a:pt x="94843" y="104381"/>
                  </a:lnTo>
                  <a:lnTo>
                    <a:pt x="104571" y="107442"/>
                  </a:lnTo>
                  <a:lnTo>
                    <a:pt x="110147" y="103466"/>
                  </a:lnTo>
                  <a:lnTo>
                    <a:pt x="114909" y="96926"/>
                  </a:lnTo>
                  <a:lnTo>
                    <a:pt x="122174" y="92252"/>
                  </a:lnTo>
                  <a:lnTo>
                    <a:pt x="133324" y="94792"/>
                  </a:lnTo>
                  <a:lnTo>
                    <a:pt x="149504" y="102387"/>
                  </a:lnTo>
                  <a:lnTo>
                    <a:pt x="165671" y="110921"/>
                  </a:lnTo>
                  <a:lnTo>
                    <a:pt x="176834" y="116281"/>
                  </a:lnTo>
                  <a:lnTo>
                    <a:pt x="193179" y="121297"/>
                  </a:lnTo>
                  <a:lnTo>
                    <a:pt x="209969" y="125615"/>
                  </a:lnTo>
                  <a:lnTo>
                    <a:pt x="243522" y="133896"/>
                  </a:lnTo>
                  <a:lnTo>
                    <a:pt x="290004" y="156578"/>
                  </a:lnTo>
                  <a:lnTo>
                    <a:pt x="316230" y="195910"/>
                  </a:lnTo>
                  <a:lnTo>
                    <a:pt x="319557" y="208114"/>
                  </a:lnTo>
                  <a:lnTo>
                    <a:pt x="317804" y="213893"/>
                  </a:lnTo>
                  <a:lnTo>
                    <a:pt x="311226" y="217500"/>
                  </a:lnTo>
                  <a:lnTo>
                    <a:pt x="300101" y="223126"/>
                  </a:lnTo>
                  <a:lnTo>
                    <a:pt x="291909" y="229730"/>
                  </a:lnTo>
                  <a:lnTo>
                    <a:pt x="287489" y="236918"/>
                  </a:lnTo>
                  <a:lnTo>
                    <a:pt x="288759" y="243344"/>
                  </a:lnTo>
                  <a:lnTo>
                    <a:pt x="297637" y="247611"/>
                  </a:lnTo>
                  <a:lnTo>
                    <a:pt x="310565" y="247611"/>
                  </a:lnTo>
                  <a:lnTo>
                    <a:pt x="338074" y="240017"/>
                  </a:lnTo>
                  <a:lnTo>
                    <a:pt x="352298" y="239141"/>
                  </a:lnTo>
                  <a:lnTo>
                    <a:pt x="362216" y="241909"/>
                  </a:lnTo>
                  <a:lnTo>
                    <a:pt x="371386" y="245999"/>
                  </a:lnTo>
                  <a:lnTo>
                    <a:pt x="379615" y="251282"/>
                  </a:lnTo>
                  <a:lnTo>
                    <a:pt x="386740" y="257683"/>
                  </a:lnTo>
                  <a:lnTo>
                    <a:pt x="402513" y="267855"/>
                  </a:lnTo>
                  <a:lnTo>
                    <a:pt x="420497" y="274485"/>
                  </a:lnTo>
                  <a:lnTo>
                    <a:pt x="439839" y="277329"/>
                  </a:lnTo>
                  <a:lnTo>
                    <a:pt x="466979" y="275958"/>
                  </a:lnTo>
                  <a:lnTo>
                    <a:pt x="493610" y="263626"/>
                  </a:lnTo>
                  <a:lnTo>
                    <a:pt x="483489" y="255625"/>
                  </a:lnTo>
                  <a:lnTo>
                    <a:pt x="485140" y="251498"/>
                  </a:lnTo>
                  <a:lnTo>
                    <a:pt x="517385" y="228625"/>
                  </a:lnTo>
                  <a:lnTo>
                    <a:pt x="537984" y="222186"/>
                  </a:lnTo>
                  <a:lnTo>
                    <a:pt x="547789" y="224472"/>
                  </a:lnTo>
                  <a:lnTo>
                    <a:pt x="560019" y="228625"/>
                  </a:lnTo>
                  <a:lnTo>
                    <a:pt x="571004" y="231419"/>
                  </a:lnTo>
                  <a:lnTo>
                    <a:pt x="615797" y="258610"/>
                  </a:lnTo>
                  <a:lnTo>
                    <a:pt x="628827" y="273354"/>
                  </a:lnTo>
                  <a:lnTo>
                    <a:pt x="643026" y="287477"/>
                  </a:lnTo>
                  <a:lnTo>
                    <a:pt x="680796" y="305130"/>
                  </a:lnTo>
                  <a:lnTo>
                    <a:pt x="721880" y="313601"/>
                  </a:lnTo>
                  <a:lnTo>
                    <a:pt x="742873" y="316026"/>
                  </a:lnTo>
                  <a:lnTo>
                    <a:pt x="753414" y="320700"/>
                  </a:lnTo>
                  <a:lnTo>
                    <a:pt x="757135" y="320700"/>
                  </a:lnTo>
                  <a:lnTo>
                    <a:pt x="758723" y="31602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4843" y="1554567"/>
              <a:ext cx="170611" cy="6470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687947" y="1780144"/>
              <a:ext cx="1516380" cy="942340"/>
            </a:xfrm>
            <a:custGeom>
              <a:avLst/>
              <a:gdLst/>
              <a:ahLst/>
              <a:cxnLst/>
              <a:rect l="l" t="t" r="r" b="b"/>
              <a:pathLst>
                <a:path w="1516379" h="942339">
                  <a:moveTo>
                    <a:pt x="1096327" y="0"/>
                  </a:moveTo>
                  <a:lnTo>
                    <a:pt x="1088428" y="5372"/>
                  </a:lnTo>
                  <a:lnTo>
                    <a:pt x="1073467" y="45008"/>
                  </a:lnTo>
                  <a:lnTo>
                    <a:pt x="1065326" y="91998"/>
                  </a:lnTo>
                  <a:lnTo>
                    <a:pt x="1064717" y="122351"/>
                  </a:lnTo>
                  <a:lnTo>
                    <a:pt x="1060792" y="159689"/>
                  </a:lnTo>
                  <a:lnTo>
                    <a:pt x="1048613" y="193890"/>
                  </a:lnTo>
                  <a:lnTo>
                    <a:pt x="1023239" y="214858"/>
                  </a:lnTo>
                  <a:lnTo>
                    <a:pt x="1004963" y="215849"/>
                  </a:lnTo>
                  <a:lnTo>
                    <a:pt x="988326" y="209080"/>
                  </a:lnTo>
                  <a:lnTo>
                    <a:pt x="972820" y="198958"/>
                  </a:lnTo>
                  <a:lnTo>
                    <a:pt x="957922" y="189928"/>
                  </a:lnTo>
                  <a:lnTo>
                    <a:pt x="942594" y="183006"/>
                  </a:lnTo>
                  <a:lnTo>
                    <a:pt x="911225" y="169773"/>
                  </a:lnTo>
                  <a:lnTo>
                    <a:pt x="880465" y="156044"/>
                  </a:lnTo>
                  <a:lnTo>
                    <a:pt x="860831" y="146926"/>
                  </a:lnTo>
                  <a:lnTo>
                    <a:pt x="842937" y="136321"/>
                  </a:lnTo>
                  <a:lnTo>
                    <a:pt x="831646" y="124485"/>
                  </a:lnTo>
                  <a:lnTo>
                    <a:pt x="830656" y="117919"/>
                  </a:lnTo>
                  <a:lnTo>
                    <a:pt x="833285" y="112267"/>
                  </a:lnTo>
                  <a:lnTo>
                    <a:pt x="837565" y="107010"/>
                  </a:lnTo>
                  <a:lnTo>
                    <a:pt x="841489" y="101612"/>
                  </a:lnTo>
                  <a:lnTo>
                    <a:pt x="843889" y="95326"/>
                  </a:lnTo>
                  <a:lnTo>
                    <a:pt x="846556" y="82003"/>
                  </a:lnTo>
                  <a:lnTo>
                    <a:pt x="848042" y="76898"/>
                  </a:lnTo>
                  <a:lnTo>
                    <a:pt x="855586" y="69900"/>
                  </a:lnTo>
                  <a:lnTo>
                    <a:pt x="868578" y="59156"/>
                  </a:lnTo>
                  <a:lnTo>
                    <a:pt x="878141" y="47739"/>
                  </a:lnTo>
                  <a:lnTo>
                    <a:pt x="875372" y="38684"/>
                  </a:lnTo>
                  <a:lnTo>
                    <a:pt x="867994" y="34340"/>
                  </a:lnTo>
                  <a:lnTo>
                    <a:pt x="864717" y="42354"/>
                  </a:lnTo>
                  <a:lnTo>
                    <a:pt x="857885" y="42354"/>
                  </a:lnTo>
                  <a:lnTo>
                    <a:pt x="845210" y="39573"/>
                  </a:lnTo>
                  <a:lnTo>
                    <a:pt x="832739" y="36169"/>
                  </a:lnTo>
                  <a:lnTo>
                    <a:pt x="812825" y="33680"/>
                  </a:lnTo>
                  <a:lnTo>
                    <a:pt x="793051" y="30518"/>
                  </a:lnTo>
                  <a:lnTo>
                    <a:pt x="773442" y="26695"/>
                  </a:lnTo>
                  <a:lnTo>
                    <a:pt x="754024" y="22212"/>
                  </a:lnTo>
                  <a:lnTo>
                    <a:pt x="748131" y="19545"/>
                  </a:lnTo>
                  <a:lnTo>
                    <a:pt x="741768" y="17691"/>
                  </a:lnTo>
                  <a:lnTo>
                    <a:pt x="735164" y="16725"/>
                  </a:lnTo>
                  <a:lnTo>
                    <a:pt x="729170" y="17157"/>
                  </a:lnTo>
                  <a:lnTo>
                    <a:pt x="728611" y="17525"/>
                  </a:lnTo>
                  <a:lnTo>
                    <a:pt x="728865" y="18910"/>
                  </a:lnTo>
                  <a:lnTo>
                    <a:pt x="725322" y="22440"/>
                  </a:lnTo>
                  <a:lnTo>
                    <a:pt x="721233" y="25412"/>
                  </a:lnTo>
                  <a:lnTo>
                    <a:pt x="721233" y="32283"/>
                  </a:lnTo>
                  <a:lnTo>
                    <a:pt x="716038" y="35255"/>
                  </a:lnTo>
                  <a:lnTo>
                    <a:pt x="704240" y="39052"/>
                  </a:lnTo>
                  <a:lnTo>
                    <a:pt x="690753" y="39738"/>
                  </a:lnTo>
                  <a:lnTo>
                    <a:pt x="677062" y="39789"/>
                  </a:lnTo>
                  <a:lnTo>
                    <a:pt x="664654" y="41655"/>
                  </a:lnTo>
                  <a:lnTo>
                    <a:pt x="651090" y="47853"/>
                  </a:lnTo>
                  <a:lnTo>
                    <a:pt x="641769" y="55867"/>
                  </a:lnTo>
                  <a:lnTo>
                    <a:pt x="634606" y="65303"/>
                  </a:lnTo>
                  <a:lnTo>
                    <a:pt x="627481" y="75755"/>
                  </a:lnTo>
                  <a:lnTo>
                    <a:pt x="623049" y="81025"/>
                  </a:lnTo>
                  <a:lnTo>
                    <a:pt x="617842" y="86105"/>
                  </a:lnTo>
                  <a:lnTo>
                    <a:pt x="612952" y="91262"/>
                  </a:lnTo>
                  <a:lnTo>
                    <a:pt x="609434" y="96799"/>
                  </a:lnTo>
                  <a:lnTo>
                    <a:pt x="606158" y="104584"/>
                  </a:lnTo>
                  <a:lnTo>
                    <a:pt x="610260" y="103212"/>
                  </a:lnTo>
                  <a:lnTo>
                    <a:pt x="608622" y="122427"/>
                  </a:lnTo>
                  <a:lnTo>
                    <a:pt x="614083" y="123342"/>
                  </a:lnTo>
                  <a:lnTo>
                    <a:pt x="600964" y="126542"/>
                  </a:lnTo>
                  <a:lnTo>
                    <a:pt x="591210" y="127241"/>
                  </a:lnTo>
                  <a:lnTo>
                    <a:pt x="581431" y="127482"/>
                  </a:lnTo>
                  <a:lnTo>
                    <a:pt x="571652" y="127241"/>
                  </a:lnTo>
                  <a:lnTo>
                    <a:pt x="561886" y="126542"/>
                  </a:lnTo>
                  <a:lnTo>
                    <a:pt x="549592" y="119532"/>
                  </a:lnTo>
                  <a:lnTo>
                    <a:pt x="538721" y="107924"/>
                  </a:lnTo>
                  <a:lnTo>
                    <a:pt x="526529" y="97040"/>
                  </a:lnTo>
                  <a:lnTo>
                    <a:pt x="510222" y="92227"/>
                  </a:lnTo>
                  <a:lnTo>
                    <a:pt x="494538" y="96278"/>
                  </a:lnTo>
                  <a:lnTo>
                    <a:pt x="479361" y="101460"/>
                  </a:lnTo>
                  <a:lnTo>
                    <a:pt x="464794" y="107746"/>
                  </a:lnTo>
                  <a:lnTo>
                    <a:pt x="450913" y="115112"/>
                  </a:lnTo>
                  <a:lnTo>
                    <a:pt x="444360" y="119913"/>
                  </a:lnTo>
                  <a:lnTo>
                    <a:pt x="443534" y="127685"/>
                  </a:lnTo>
                  <a:lnTo>
                    <a:pt x="434251" y="137756"/>
                  </a:lnTo>
                  <a:lnTo>
                    <a:pt x="423862" y="140042"/>
                  </a:lnTo>
                  <a:lnTo>
                    <a:pt x="419493" y="145313"/>
                  </a:lnTo>
                  <a:lnTo>
                    <a:pt x="417499" y="151574"/>
                  </a:lnTo>
                  <a:lnTo>
                    <a:pt x="416801" y="168732"/>
                  </a:lnTo>
                  <a:lnTo>
                    <a:pt x="415112" y="173456"/>
                  </a:lnTo>
                  <a:lnTo>
                    <a:pt x="409371" y="174218"/>
                  </a:lnTo>
                  <a:lnTo>
                    <a:pt x="400050" y="173469"/>
                  </a:lnTo>
                  <a:lnTo>
                    <a:pt x="383959" y="171615"/>
                  </a:lnTo>
                  <a:lnTo>
                    <a:pt x="385216" y="181711"/>
                  </a:lnTo>
                  <a:lnTo>
                    <a:pt x="384822" y="189750"/>
                  </a:lnTo>
                  <a:lnTo>
                    <a:pt x="381393" y="196837"/>
                  </a:lnTo>
                  <a:lnTo>
                    <a:pt x="373570" y="204114"/>
                  </a:lnTo>
                  <a:lnTo>
                    <a:pt x="367614" y="196049"/>
                  </a:lnTo>
                  <a:lnTo>
                    <a:pt x="362572" y="189801"/>
                  </a:lnTo>
                  <a:lnTo>
                    <a:pt x="356209" y="186474"/>
                  </a:lnTo>
                  <a:lnTo>
                    <a:pt x="346240" y="187172"/>
                  </a:lnTo>
                  <a:lnTo>
                    <a:pt x="338924" y="190157"/>
                  </a:lnTo>
                  <a:lnTo>
                    <a:pt x="333184" y="195287"/>
                  </a:lnTo>
                  <a:lnTo>
                    <a:pt x="330111" y="201599"/>
                  </a:lnTo>
                  <a:lnTo>
                    <a:pt x="327113" y="212115"/>
                  </a:lnTo>
                  <a:lnTo>
                    <a:pt x="327177" y="220865"/>
                  </a:lnTo>
                  <a:lnTo>
                    <a:pt x="326123" y="229704"/>
                  </a:lnTo>
                  <a:lnTo>
                    <a:pt x="302717" y="261708"/>
                  </a:lnTo>
                  <a:lnTo>
                    <a:pt x="266496" y="284365"/>
                  </a:lnTo>
                  <a:lnTo>
                    <a:pt x="221335" y="293115"/>
                  </a:lnTo>
                  <a:lnTo>
                    <a:pt x="205778" y="297306"/>
                  </a:lnTo>
                  <a:lnTo>
                    <a:pt x="175983" y="308203"/>
                  </a:lnTo>
                  <a:lnTo>
                    <a:pt x="160108" y="312788"/>
                  </a:lnTo>
                  <a:lnTo>
                    <a:pt x="144170" y="315150"/>
                  </a:lnTo>
                  <a:lnTo>
                    <a:pt x="129133" y="316242"/>
                  </a:lnTo>
                  <a:lnTo>
                    <a:pt x="114338" y="318414"/>
                  </a:lnTo>
                  <a:lnTo>
                    <a:pt x="99161" y="324002"/>
                  </a:lnTo>
                  <a:lnTo>
                    <a:pt x="57886" y="346875"/>
                  </a:lnTo>
                  <a:lnTo>
                    <a:pt x="51384" y="351040"/>
                  </a:lnTo>
                  <a:lnTo>
                    <a:pt x="40830" y="360425"/>
                  </a:lnTo>
                  <a:lnTo>
                    <a:pt x="34937" y="364731"/>
                  </a:lnTo>
                  <a:lnTo>
                    <a:pt x="28346" y="368846"/>
                  </a:lnTo>
                  <a:lnTo>
                    <a:pt x="25069" y="370217"/>
                  </a:lnTo>
                  <a:lnTo>
                    <a:pt x="20904" y="368846"/>
                  </a:lnTo>
                  <a:lnTo>
                    <a:pt x="11696" y="364731"/>
                  </a:lnTo>
                  <a:lnTo>
                    <a:pt x="10502" y="377151"/>
                  </a:lnTo>
                  <a:lnTo>
                    <a:pt x="8826" y="389534"/>
                  </a:lnTo>
                  <a:lnTo>
                    <a:pt x="6680" y="401866"/>
                  </a:lnTo>
                  <a:lnTo>
                    <a:pt x="4051" y="414146"/>
                  </a:lnTo>
                  <a:lnTo>
                    <a:pt x="660" y="424726"/>
                  </a:lnTo>
                  <a:lnTo>
                    <a:pt x="0" y="435559"/>
                  </a:lnTo>
                  <a:lnTo>
                    <a:pt x="2057" y="446252"/>
                  </a:lnTo>
                  <a:lnTo>
                    <a:pt x="6781" y="456476"/>
                  </a:lnTo>
                  <a:lnTo>
                    <a:pt x="16929" y="474560"/>
                  </a:lnTo>
                  <a:lnTo>
                    <a:pt x="23177" y="488327"/>
                  </a:lnTo>
                  <a:lnTo>
                    <a:pt x="21234" y="501319"/>
                  </a:lnTo>
                  <a:lnTo>
                    <a:pt x="6781" y="517105"/>
                  </a:lnTo>
                  <a:lnTo>
                    <a:pt x="15684" y="534263"/>
                  </a:lnTo>
                  <a:lnTo>
                    <a:pt x="24066" y="551421"/>
                  </a:lnTo>
                  <a:lnTo>
                    <a:pt x="32766" y="568578"/>
                  </a:lnTo>
                  <a:lnTo>
                    <a:pt x="42583" y="585749"/>
                  </a:lnTo>
                  <a:lnTo>
                    <a:pt x="48488" y="600735"/>
                  </a:lnTo>
                  <a:lnTo>
                    <a:pt x="53340" y="615975"/>
                  </a:lnTo>
                  <a:lnTo>
                    <a:pt x="57111" y="631431"/>
                  </a:lnTo>
                  <a:lnTo>
                    <a:pt x="59804" y="647064"/>
                  </a:lnTo>
                  <a:lnTo>
                    <a:pt x="66878" y="662863"/>
                  </a:lnTo>
                  <a:lnTo>
                    <a:pt x="74980" y="677608"/>
                  </a:lnTo>
                  <a:lnTo>
                    <a:pt x="81635" y="692683"/>
                  </a:lnTo>
                  <a:lnTo>
                    <a:pt x="84404" y="709523"/>
                  </a:lnTo>
                  <a:lnTo>
                    <a:pt x="84912" y="718972"/>
                  </a:lnTo>
                  <a:lnTo>
                    <a:pt x="84251" y="728383"/>
                  </a:lnTo>
                  <a:lnTo>
                    <a:pt x="82435" y="737692"/>
                  </a:lnTo>
                  <a:lnTo>
                    <a:pt x="79489" y="746823"/>
                  </a:lnTo>
                  <a:lnTo>
                    <a:pt x="75387" y="752767"/>
                  </a:lnTo>
                  <a:lnTo>
                    <a:pt x="63906" y="756653"/>
                  </a:lnTo>
                  <a:lnTo>
                    <a:pt x="60896" y="761695"/>
                  </a:lnTo>
                  <a:lnTo>
                    <a:pt x="67310" y="782472"/>
                  </a:lnTo>
                  <a:lnTo>
                    <a:pt x="99847" y="798347"/>
                  </a:lnTo>
                  <a:lnTo>
                    <a:pt x="140385" y="807123"/>
                  </a:lnTo>
                  <a:lnTo>
                    <a:pt x="170776" y="806538"/>
                  </a:lnTo>
                  <a:lnTo>
                    <a:pt x="185407" y="800493"/>
                  </a:lnTo>
                  <a:lnTo>
                    <a:pt x="199682" y="793902"/>
                  </a:lnTo>
                  <a:lnTo>
                    <a:pt x="213588" y="786752"/>
                  </a:lnTo>
                  <a:lnTo>
                    <a:pt x="227076" y="779081"/>
                  </a:lnTo>
                  <a:lnTo>
                    <a:pt x="244195" y="771918"/>
                  </a:lnTo>
                  <a:lnTo>
                    <a:pt x="262356" y="767245"/>
                  </a:lnTo>
                  <a:lnTo>
                    <a:pt x="281190" y="765098"/>
                  </a:lnTo>
                  <a:lnTo>
                    <a:pt x="300316" y="765581"/>
                  </a:lnTo>
                  <a:lnTo>
                    <a:pt x="343789" y="768527"/>
                  </a:lnTo>
                  <a:lnTo>
                    <a:pt x="367055" y="767803"/>
                  </a:lnTo>
                  <a:lnTo>
                    <a:pt x="384771" y="762380"/>
                  </a:lnTo>
                  <a:lnTo>
                    <a:pt x="389369" y="758126"/>
                  </a:lnTo>
                  <a:lnTo>
                    <a:pt x="392976" y="752652"/>
                  </a:lnTo>
                  <a:lnTo>
                    <a:pt x="396392" y="746988"/>
                  </a:lnTo>
                  <a:lnTo>
                    <a:pt x="400354" y="742238"/>
                  </a:lnTo>
                  <a:lnTo>
                    <a:pt x="452272" y="719277"/>
                  </a:lnTo>
                  <a:lnTo>
                    <a:pt x="493407" y="710209"/>
                  </a:lnTo>
                  <a:lnTo>
                    <a:pt x="514604" y="708151"/>
                  </a:lnTo>
                  <a:lnTo>
                    <a:pt x="535330" y="703719"/>
                  </a:lnTo>
                  <a:lnTo>
                    <a:pt x="555917" y="698855"/>
                  </a:lnTo>
                  <a:lnTo>
                    <a:pt x="576338" y="693546"/>
                  </a:lnTo>
                  <a:lnTo>
                    <a:pt x="596595" y="687793"/>
                  </a:lnTo>
                  <a:lnTo>
                    <a:pt x="617982" y="684110"/>
                  </a:lnTo>
                  <a:lnTo>
                    <a:pt x="639660" y="682612"/>
                  </a:lnTo>
                  <a:lnTo>
                    <a:pt x="661403" y="683298"/>
                  </a:lnTo>
                  <a:lnTo>
                    <a:pt x="682967" y="686180"/>
                  </a:lnTo>
                  <a:lnTo>
                    <a:pt x="694486" y="689648"/>
                  </a:lnTo>
                  <a:lnTo>
                    <a:pt x="717016" y="697179"/>
                  </a:lnTo>
                  <a:lnTo>
                    <a:pt x="729157" y="700138"/>
                  </a:lnTo>
                  <a:lnTo>
                    <a:pt x="775335" y="713244"/>
                  </a:lnTo>
                  <a:lnTo>
                    <a:pt x="794524" y="735101"/>
                  </a:lnTo>
                  <a:lnTo>
                    <a:pt x="804316" y="745909"/>
                  </a:lnTo>
                  <a:lnTo>
                    <a:pt x="814311" y="758875"/>
                  </a:lnTo>
                  <a:lnTo>
                    <a:pt x="823671" y="772172"/>
                  </a:lnTo>
                  <a:lnTo>
                    <a:pt x="832370" y="785774"/>
                  </a:lnTo>
                  <a:lnTo>
                    <a:pt x="840397" y="799668"/>
                  </a:lnTo>
                  <a:lnTo>
                    <a:pt x="850569" y="789622"/>
                  </a:lnTo>
                  <a:lnTo>
                    <a:pt x="861314" y="780008"/>
                  </a:lnTo>
                  <a:lnTo>
                    <a:pt x="872591" y="770851"/>
                  </a:lnTo>
                  <a:lnTo>
                    <a:pt x="884389" y="762152"/>
                  </a:lnTo>
                  <a:lnTo>
                    <a:pt x="892048" y="755472"/>
                  </a:lnTo>
                  <a:lnTo>
                    <a:pt x="902741" y="745159"/>
                  </a:lnTo>
                  <a:lnTo>
                    <a:pt x="913498" y="735952"/>
                  </a:lnTo>
                  <a:lnTo>
                    <a:pt x="921296" y="732637"/>
                  </a:lnTo>
                  <a:lnTo>
                    <a:pt x="928941" y="739660"/>
                  </a:lnTo>
                  <a:lnTo>
                    <a:pt x="926287" y="751763"/>
                  </a:lnTo>
                  <a:lnTo>
                    <a:pt x="919213" y="764768"/>
                  </a:lnTo>
                  <a:lnTo>
                    <a:pt x="913638" y="774509"/>
                  </a:lnTo>
                  <a:lnTo>
                    <a:pt x="912202" y="781024"/>
                  </a:lnTo>
                  <a:lnTo>
                    <a:pt x="911098" y="787590"/>
                  </a:lnTo>
                  <a:lnTo>
                    <a:pt x="910297" y="794181"/>
                  </a:lnTo>
                  <a:lnTo>
                    <a:pt x="909815" y="800811"/>
                  </a:lnTo>
                  <a:lnTo>
                    <a:pt x="908443" y="806538"/>
                  </a:lnTo>
                  <a:lnTo>
                    <a:pt x="897788" y="804024"/>
                  </a:lnTo>
                  <a:lnTo>
                    <a:pt x="897788" y="811339"/>
                  </a:lnTo>
                  <a:lnTo>
                    <a:pt x="911809" y="808901"/>
                  </a:lnTo>
                  <a:lnTo>
                    <a:pt x="920343" y="801776"/>
                  </a:lnTo>
                  <a:lnTo>
                    <a:pt x="925995" y="791832"/>
                  </a:lnTo>
                  <a:lnTo>
                    <a:pt x="931405" y="780910"/>
                  </a:lnTo>
                  <a:lnTo>
                    <a:pt x="941539" y="790409"/>
                  </a:lnTo>
                  <a:lnTo>
                    <a:pt x="947839" y="801712"/>
                  </a:lnTo>
                  <a:lnTo>
                    <a:pt x="950023" y="814057"/>
                  </a:lnTo>
                  <a:lnTo>
                    <a:pt x="947801" y="826668"/>
                  </a:lnTo>
                  <a:lnTo>
                    <a:pt x="961542" y="823734"/>
                  </a:lnTo>
                  <a:lnTo>
                    <a:pt x="993902" y="851039"/>
                  </a:lnTo>
                  <a:lnTo>
                    <a:pt x="1002639" y="883018"/>
                  </a:lnTo>
                  <a:lnTo>
                    <a:pt x="1010513" y="897496"/>
                  </a:lnTo>
                  <a:lnTo>
                    <a:pt x="1059192" y="923874"/>
                  </a:lnTo>
                  <a:lnTo>
                    <a:pt x="1099388" y="933843"/>
                  </a:lnTo>
                  <a:lnTo>
                    <a:pt x="1141031" y="939711"/>
                  </a:lnTo>
                  <a:lnTo>
                    <a:pt x="1159014" y="933373"/>
                  </a:lnTo>
                  <a:lnTo>
                    <a:pt x="1175461" y="922362"/>
                  </a:lnTo>
                  <a:lnTo>
                    <a:pt x="1192149" y="909954"/>
                  </a:lnTo>
                  <a:lnTo>
                    <a:pt x="1202156" y="922426"/>
                  </a:lnTo>
                  <a:lnTo>
                    <a:pt x="1214767" y="933373"/>
                  </a:lnTo>
                  <a:lnTo>
                    <a:pt x="1229741" y="940676"/>
                  </a:lnTo>
                  <a:lnTo>
                    <a:pt x="1246809" y="942212"/>
                  </a:lnTo>
                  <a:lnTo>
                    <a:pt x="1262659" y="937323"/>
                  </a:lnTo>
                  <a:lnTo>
                    <a:pt x="1275588" y="928674"/>
                  </a:lnTo>
                  <a:lnTo>
                    <a:pt x="1287792" y="919137"/>
                  </a:lnTo>
                  <a:lnTo>
                    <a:pt x="1301470" y="911555"/>
                  </a:lnTo>
                  <a:lnTo>
                    <a:pt x="1318564" y="908405"/>
                  </a:lnTo>
                  <a:lnTo>
                    <a:pt x="1337729" y="907884"/>
                  </a:lnTo>
                  <a:lnTo>
                    <a:pt x="1356321" y="906335"/>
                  </a:lnTo>
                  <a:lnTo>
                    <a:pt x="1371714" y="900112"/>
                  </a:lnTo>
                  <a:lnTo>
                    <a:pt x="1380667" y="887475"/>
                  </a:lnTo>
                  <a:lnTo>
                    <a:pt x="1384122" y="871169"/>
                  </a:lnTo>
                  <a:lnTo>
                    <a:pt x="1385671" y="854163"/>
                  </a:lnTo>
                  <a:lnTo>
                    <a:pt x="1388935" y="839482"/>
                  </a:lnTo>
                  <a:lnTo>
                    <a:pt x="1402105" y="807935"/>
                  </a:lnTo>
                  <a:lnTo>
                    <a:pt x="1419174" y="777849"/>
                  </a:lnTo>
                  <a:lnTo>
                    <a:pt x="1439989" y="749465"/>
                  </a:lnTo>
                  <a:lnTo>
                    <a:pt x="1476413" y="709802"/>
                  </a:lnTo>
                  <a:lnTo>
                    <a:pt x="1485773" y="695248"/>
                  </a:lnTo>
                  <a:lnTo>
                    <a:pt x="1492275" y="679653"/>
                  </a:lnTo>
                  <a:lnTo>
                    <a:pt x="1495793" y="663308"/>
                  </a:lnTo>
                  <a:lnTo>
                    <a:pt x="1502130" y="643750"/>
                  </a:lnTo>
                  <a:lnTo>
                    <a:pt x="1507617" y="624027"/>
                  </a:lnTo>
                  <a:lnTo>
                    <a:pt x="1512252" y="604151"/>
                  </a:lnTo>
                  <a:lnTo>
                    <a:pt x="1516024" y="584149"/>
                  </a:lnTo>
                  <a:lnTo>
                    <a:pt x="1514398" y="567232"/>
                  </a:lnTo>
                  <a:lnTo>
                    <a:pt x="1509331" y="550621"/>
                  </a:lnTo>
                  <a:lnTo>
                    <a:pt x="1503654" y="534009"/>
                  </a:lnTo>
                  <a:lnTo>
                    <a:pt x="1500174" y="517105"/>
                  </a:lnTo>
                  <a:lnTo>
                    <a:pt x="1501051" y="505282"/>
                  </a:lnTo>
                  <a:lnTo>
                    <a:pt x="1500327" y="493483"/>
                  </a:lnTo>
                  <a:lnTo>
                    <a:pt x="1498015" y="481825"/>
                  </a:lnTo>
                  <a:lnTo>
                    <a:pt x="1467053" y="443623"/>
                  </a:lnTo>
                  <a:lnTo>
                    <a:pt x="1429181" y="415620"/>
                  </a:lnTo>
                  <a:lnTo>
                    <a:pt x="1423682" y="410171"/>
                  </a:lnTo>
                  <a:lnTo>
                    <a:pt x="1419250" y="404075"/>
                  </a:lnTo>
                  <a:lnTo>
                    <a:pt x="1415986" y="397446"/>
                  </a:lnTo>
                  <a:lnTo>
                    <a:pt x="1411592" y="384289"/>
                  </a:lnTo>
                  <a:lnTo>
                    <a:pt x="1408734" y="380390"/>
                  </a:lnTo>
                  <a:lnTo>
                    <a:pt x="1402867" y="376618"/>
                  </a:lnTo>
                  <a:lnTo>
                    <a:pt x="1394447" y="373710"/>
                  </a:lnTo>
                  <a:lnTo>
                    <a:pt x="1385722" y="372046"/>
                  </a:lnTo>
                  <a:lnTo>
                    <a:pt x="1377505" y="369862"/>
                  </a:lnTo>
                  <a:lnTo>
                    <a:pt x="1370622" y="365417"/>
                  </a:lnTo>
                  <a:lnTo>
                    <a:pt x="1366329" y="358063"/>
                  </a:lnTo>
                  <a:lnTo>
                    <a:pt x="1362849" y="350405"/>
                  </a:lnTo>
                  <a:lnTo>
                    <a:pt x="1360233" y="342531"/>
                  </a:lnTo>
                  <a:lnTo>
                    <a:pt x="1353718" y="330657"/>
                  </a:lnTo>
                  <a:lnTo>
                    <a:pt x="1327442" y="298373"/>
                  </a:lnTo>
                  <a:lnTo>
                    <a:pt x="1272755" y="272821"/>
                  </a:lnTo>
                  <a:lnTo>
                    <a:pt x="1257198" y="263829"/>
                  </a:lnTo>
                  <a:lnTo>
                    <a:pt x="1247533" y="253034"/>
                  </a:lnTo>
                  <a:lnTo>
                    <a:pt x="1242809" y="240969"/>
                  </a:lnTo>
                  <a:lnTo>
                    <a:pt x="1240091" y="227749"/>
                  </a:lnTo>
                  <a:lnTo>
                    <a:pt x="1236421" y="213486"/>
                  </a:lnTo>
                  <a:lnTo>
                    <a:pt x="1229893" y="199047"/>
                  </a:lnTo>
                  <a:lnTo>
                    <a:pt x="1214247" y="171538"/>
                  </a:lnTo>
                  <a:lnTo>
                    <a:pt x="1209090" y="158127"/>
                  </a:lnTo>
                  <a:lnTo>
                    <a:pt x="1205839" y="143522"/>
                  </a:lnTo>
                  <a:lnTo>
                    <a:pt x="1200899" y="128371"/>
                  </a:lnTo>
                  <a:lnTo>
                    <a:pt x="1191641" y="115455"/>
                  </a:lnTo>
                  <a:lnTo>
                    <a:pt x="1175473" y="107556"/>
                  </a:lnTo>
                  <a:lnTo>
                    <a:pt x="1168323" y="107556"/>
                  </a:lnTo>
                  <a:lnTo>
                    <a:pt x="1152385" y="110159"/>
                  </a:lnTo>
                  <a:lnTo>
                    <a:pt x="1148143" y="110299"/>
                  </a:lnTo>
                  <a:lnTo>
                    <a:pt x="1145679" y="109156"/>
                  </a:lnTo>
                  <a:lnTo>
                    <a:pt x="1143495" y="97942"/>
                  </a:lnTo>
                  <a:lnTo>
                    <a:pt x="1143495" y="95656"/>
                  </a:lnTo>
                  <a:lnTo>
                    <a:pt x="1138872" y="81114"/>
                  </a:lnTo>
                  <a:lnTo>
                    <a:pt x="1136954" y="73761"/>
                  </a:lnTo>
                  <a:lnTo>
                    <a:pt x="1135303" y="66370"/>
                  </a:lnTo>
                  <a:lnTo>
                    <a:pt x="1130592" y="50850"/>
                  </a:lnTo>
                  <a:lnTo>
                    <a:pt x="1124445" y="35725"/>
                  </a:lnTo>
                  <a:lnTo>
                    <a:pt x="1116888" y="21043"/>
                  </a:lnTo>
                  <a:lnTo>
                    <a:pt x="1107960" y="6883"/>
                  </a:lnTo>
                  <a:lnTo>
                    <a:pt x="109632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3500" y="2665095"/>
              <a:ext cx="132714" cy="99592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4257540" y="1606726"/>
            <a:ext cx="33020" cy="31750"/>
          </a:xfrm>
          <a:custGeom>
            <a:avLst/>
            <a:gdLst/>
            <a:ahLst/>
            <a:cxnLst/>
            <a:rect l="l" t="t" r="r" b="b"/>
            <a:pathLst>
              <a:path w="33020" h="31750">
                <a:moveTo>
                  <a:pt x="0" y="0"/>
                </a:moveTo>
                <a:lnTo>
                  <a:pt x="711" y="11976"/>
                </a:lnTo>
                <a:lnTo>
                  <a:pt x="12204" y="23406"/>
                </a:lnTo>
                <a:lnTo>
                  <a:pt x="25793" y="30962"/>
                </a:lnTo>
                <a:lnTo>
                  <a:pt x="32791" y="31343"/>
                </a:lnTo>
                <a:lnTo>
                  <a:pt x="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4704078" y="2480434"/>
            <a:ext cx="443865" cy="436245"/>
            <a:chOff x="4704078" y="2480434"/>
            <a:chExt cx="443865" cy="436245"/>
          </a:xfrm>
        </p:grpSpPr>
        <p:sp>
          <p:nvSpPr>
            <p:cNvPr id="10" name="object 10" descr=""/>
            <p:cNvSpPr/>
            <p:nvPr/>
          </p:nvSpPr>
          <p:spPr>
            <a:xfrm>
              <a:off x="4704078" y="2693629"/>
              <a:ext cx="281940" cy="222885"/>
            </a:xfrm>
            <a:custGeom>
              <a:avLst/>
              <a:gdLst/>
              <a:ahLst/>
              <a:cxnLst/>
              <a:rect l="l" t="t" r="r" b="b"/>
              <a:pathLst>
                <a:path w="281939" h="222885">
                  <a:moveTo>
                    <a:pt x="222250" y="0"/>
                  </a:moveTo>
                  <a:lnTo>
                    <a:pt x="211277" y="4419"/>
                  </a:lnTo>
                  <a:lnTo>
                    <a:pt x="206629" y="8305"/>
                  </a:lnTo>
                  <a:lnTo>
                    <a:pt x="206082" y="19291"/>
                  </a:lnTo>
                  <a:lnTo>
                    <a:pt x="202526" y="24333"/>
                  </a:lnTo>
                  <a:lnTo>
                    <a:pt x="198170" y="29311"/>
                  </a:lnTo>
                  <a:lnTo>
                    <a:pt x="193421" y="34048"/>
                  </a:lnTo>
                  <a:lnTo>
                    <a:pt x="188315" y="38506"/>
                  </a:lnTo>
                  <a:lnTo>
                    <a:pt x="182448" y="47752"/>
                  </a:lnTo>
                  <a:lnTo>
                    <a:pt x="152146" y="83019"/>
                  </a:lnTo>
                  <a:lnTo>
                    <a:pt x="115887" y="104635"/>
                  </a:lnTo>
                  <a:lnTo>
                    <a:pt x="92392" y="116027"/>
                  </a:lnTo>
                  <a:lnTo>
                    <a:pt x="69773" y="128536"/>
                  </a:lnTo>
                  <a:lnTo>
                    <a:pt x="27330" y="156806"/>
                  </a:lnTo>
                  <a:lnTo>
                    <a:pt x="0" y="193179"/>
                  </a:lnTo>
                  <a:lnTo>
                    <a:pt x="1333" y="201980"/>
                  </a:lnTo>
                  <a:lnTo>
                    <a:pt x="6184" y="206133"/>
                  </a:lnTo>
                  <a:lnTo>
                    <a:pt x="13957" y="207759"/>
                  </a:lnTo>
                  <a:lnTo>
                    <a:pt x="24053" y="208965"/>
                  </a:lnTo>
                  <a:lnTo>
                    <a:pt x="51155" y="215531"/>
                  </a:lnTo>
                  <a:lnTo>
                    <a:pt x="75882" y="222059"/>
                  </a:lnTo>
                  <a:lnTo>
                    <a:pt x="100037" y="222669"/>
                  </a:lnTo>
                  <a:lnTo>
                    <a:pt x="125450" y="211480"/>
                  </a:lnTo>
                  <a:lnTo>
                    <a:pt x="142875" y="194779"/>
                  </a:lnTo>
                  <a:lnTo>
                    <a:pt x="154152" y="176707"/>
                  </a:lnTo>
                  <a:lnTo>
                    <a:pt x="163576" y="157949"/>
                  </a:lnTo>
                  <a:lnTo>
                    <a:pt x="175475" y="139179"/>
                  </a:lnTo>
                  <a:lnTo>
                    <a:pt x="182968" y="131978"/>
                  </a:lnTo>
                  <a:lnTo>
                    <a:pt x="191808" y="126047"/>
                  </a:lnTo>
                  <a:lnTo>
                    <a:pt x="201777" y="121551"/>
                  </a:lnTo>
                  <a:lnTo>
                    <a:pt x="227406" y="114477"/>
                  </a:lnTo>
                  <a:lnTo>
                    <a:pt x="227406" y="115849"/>
                  </a:lnTo>
                  <a:lnTo>
                    <a:pt x="233413" y="108750"/>
                  </a:lnTo>
                  <a:lnTo>
                    <a:pt x="231775" y="100291"/>
                  </a:lnTo>
                  <a:lnTo>
                    <a:pt x="229590" y="95021"/>
                  </a:lnTo>
                  <a:lnTo>
                    <a:pt x="232041" y="90906"/>
                  </a:lnTo>
                  <a:lnTo>
                    <a:pt x="239153" y="87706"/>
                  </a:lnTo>
                  <a:lnTo>
                    <a:pt x="246672" y="78422"/>
                  </a:lnTo>
                  <a:lnTo>
                    <a:pt x="264287" y="61379"/>
                  </a:lnTo>
                  <a:lnTo>
                    <a:pt x="273037" y="51320"/>
                  </a:lnTo>
                  <a:lnTo>
                    <a:pt x="279184" y="41656"/>
                  </a:lnTo>
                  <a:lnTo>
                    <a:pt x="281584" y="33566"/>
                  </a:lnTo>
                  <a:lnTo>
                    <a:pt x="281419" y="24917"/>
                  </a:lnTo>
                  <a:lnTo>
                    <a:pt x="279882" y="13576"/>
                  </a:lnTo>
                  <a:lnTo>
                    <a:pt x="247078" y="17919"/>
                  </a:lnTo>
                  <a:lnTo>
                    <a:pt x="239483" y="9855"/>
                  </a:lnTo>
                  <a:lnTo>
                    <a:pt x="231432" y="2844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73" y="2480434"/>
              <a:ext cx="194463" cy="237515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5495" y="1932939"/>
            <a:ext cx="136524" cy="930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34132" y="4112767"/>
            <a:ext cx="173228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Map</a:t>
            </a:r>
            <a:r>
              <a:rPr dirty="0" sz="1950" spc="5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125979" y="1384999"/>
            <a:ext cx="3841115" cy="2705735"/>
            <a:chOff x="2125979" y="1384999"/>
            <a:chExt cx="3841115" cy="27057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5979" y="2247901"/>
              <a:ext cx="3841113" cy="184250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975610" y="1424558"/>
              <a:ext cx="2755900" cy="1728470"/>
            </a:xfrm>
            <a:custGeom>
              <a:avLst/>
              <a:gdLst/>
              <a:ahLst/>
              <a:cxnLst/>
              <a:rect l="l" t="t" r="r" b="b"/>
              <a:pathLst>
                <a:path w="2755900" h="1728470">
                  <a:moveTo>
                    <a:pt x="1566138" y="314566"/>
                  </a:moveTo>
                  <a:lnTo>
                    <a:pt x="1562519" y="308648"/>
                  </a:lnTo>
                  <a:lnTo>
                    <a:pt x="1553921" y="301459"/>
                  </a:lnTo>
                  <a:lnTo>
                    <a:pt x="1535518" y="288925"/>
                  </a:lnTo>
                  <a:lnTo>
                    <a:pt x="1528991" y="283845"/>
                  </a:lnTo>
                  <a:lnTo>
                    <a:pt x="1515364" y="272021"/>
                  </a:lnTo>
                  <a:lnTo>
                    <a:pt x="1509179" y="267652"/>
                  </a:lnTo>
                  <a:lnTo>
                    <a:pt x="1504073" y="265811"/>
                  </a:lnTo>
                  <a:lnTo>
                    <a:pt x="1504391" y="265811"/>
                  </a:lnTo>
                  <a:lnTo>
                    <a:pt x="1468628" y="240347"/>
                  </a:lnTo>
                  <a:lnTo>
                    <a:pt x="1461427" y="230847"/>
                  </a:lnTo>
                  <a:lnTo>
                    <a:pt x="1454353" y="223545"/>
                  </a:lnTo>
                  <a:lnTo>
                    <a:pt x="1438275" y="212788"/>
                  </a:lnTo>
                  <a:lnTo>
                    <a:pt x="1430921" y="206832"/>
                  </a:lnTo>
                  <a:lnTo>
                    <a:pt x="1425879" y="199707"/>
                  </a:lnTo>
                  <a:lnTo>
                    <a:pt x="1423352" y="188785"/>
                  </a:lnTo>
                  <a:lnTo>
                    <a:pt x="1427708" y="184264"/>
                  </a:lnTo>
                  <a:lnTo>
                    <a:pt x="1435519" y="182333"/>
                  </a:lnTo>
                  <a:lnTo>
                    <a:pt x="1443329" y="179197"/>
                  </a:lnTo>
                  <a:lnTo>
                    <a:pt x="1448587" y="175094"/>
                  </a:lnTo>
                  <a:lnTo>
                    <a:pt x="1450682" y="171704"/>
                  </a:lnTo>
                  <a:lnTo>
                    <a:pt x="1449095" y="167449"/>
                  </a:lnTo>
                  <a:lnTo>
                    <a:pt x="1443329" y="160743"/>
                  </a:lnTo>
                  <a:lnTo>
                    <a:pt x="1432217" y="153797"/>
                  </a:lnTo>
                  <a:lnTo>
                    <a:pt x="1417142" y="149009"/>
                  </a:lnTo>
                  <a:lnTo>
                    <a:pt x="1401381" y="145097"/>
                  </a:lnTo>
                  <a:lnTo>
                    <a:pt x="1388211" y="140741"/>
                  </a:lnTo>
                  <a:lnTo>
                    <a:pt x="1376857" y="134035"/>
                  </a:lnTo>
                  <a:lnTo>
                    <a:pt x="1372019" y="127800"/>
                  </a:lnTo>
                  <a:lnTo>
                    <a:pt x="1368615" y="120421"/>
                  </a:lnTo>
                  <a:lnTo>
                    <a:pt x="1361567" y="110236"/>
                  </a:lnTo>
                  <a:lnTo>
                    <a:pt x="1315542" y="81915"/>
                  </a:lnTo>
                  <a:lnTo>
                    <a:pt x="1260017" y="63830"/>
                  </a:lnTo>
                  <a:lnTo>
                    <a:pt x="1197749" y="45466"/>
                  </a:lnTo>
                  <a:lnTo>
                    <a:pt x="1133094" y="27940"/>
                  </a:lnTo>
                  <a:lnTo>
                    <a:pt x="1107732" y="19405"/>
                  </a:lnTo>
                  <a:lnTo>
                    <a:pt x="1076782" y="8229"/>
                  </a:lnTo>
                  <a:lnTo>
                    <a:pt x="1045883" y="0"/>
                  </a:lnTo>
                  <a:lnTo>
                    <a:pt x="1020699" y="254"/>
                  </a:lnTo>
                  <a:lnTo>
                    <a:pt x="1014133" y="3810"/>
                  </a:lnTo>
                  <a:lnTo>
                    <a:pt x="1008837" y="8839"/>
                  </a:lnTo>
                  <a:lnTo>
                    <a:pt x="1004328" y="13881"/>
                  </a:lnTo>
                  <a:lnTo>
                    <a:pt x="1000175" y="17424"/>
                  </a:lnTo>
                  <a:lnTo>
                    <a:pt x="994664" y="20497"/>
                  </a:lnTo>
                  <a:lnTo>
                    <a:pt x="986091" y="19989"/>
                  </a:lnTo>
                  <a:lnTo>
                    <a:pt x="980579" y="22809"/>
                  </a:lnTo>
                  <a:lnTo>
                    <a:pt x="972324" y="28702"/>
                  </a:lnTo>
                  <a:lnTo>
                    <a:pt x="964450" y="34950"/>
                  </a:lnTo>
                  <a:lnTo>
                    <a:pt x="956995" y="41541"/>
                  </a:lnTo>
                  <a:lnTo>
                    <a:pt x="949960" y="48450"/>
                  </a:lnTo>
                  <a:lnTo>
                    <a:pt x="927011" y="58254"/>
                  </a:lnTo>
                  <a:lnTo>
                    <a:pt x="907186" y="53225"/>
                  </a:lnTo>
                  <a:lnTo>
                    <a:pt x="888923" y="39408"/>
                  </a:lnTo>
                  <a:lnTo>
                    <a:pt x="870635" y="22809"/>
                  </a:lnTo>
                  <a:lnTo>
                    <a:pt x="867308" y="27749"/>
                  </a:lnTo>
                  <a:lnTo>
                    <a:pt x="862177" y="29641"/>
                  </a:lnTo>
                  <a:lnTo>
                    <a:pt x="854913" y="30416"/>
                  </a:lnTo>
                  <a:lnTo>
                    <a:pt x="845223" y="32042"/>
                  </a:lnTo>
                  <a:lnTo>
                    <a:pt x="833793" y="34544"/>
                  </a:lnTo>
                  <a:lnTo>
                    <a:pt x="809383" y="39408"/>
                  </a:lnTo>
                  <a:lnTo>
                    <a:pt x="797445" y="42291"/>
                  </a:lnTo>
                  <a:lnTo>
                    <a:pt x="822248" y="77419"/>
                  </a:lnTo>
                  <a:lnTo>
                    <a:pt x="833145" y="80848"/>
                  </a:lnTo>
                  <a:lnTo>
                    <a:pt x="839393" y="76390"/>
                  </a:lnTo>
                  <a:lnTo>
                    <a:pt x="844727" y="69049"/>
                  </a:lnTo>
                  <a:lnTo>
                    <a:pt x="852868" y="63830"/>
                  </a:lnTo>
                  <a:lnTo>
                    <a:pt x="865365" y="66675"/>
                  </a:lnTo>
                  <a:lnTo>
                    <a:pt x="883488" y="75184"/>
                  </a:lnTo>
                  <a:lnTo>
                    <a:pt x="901623" y="84747"/>
                  </a:lnTo>
                  <a:lnTo>
                    <a:pt x="914120" y="90754"/>
                  </a:lnTo>
                  <a:lnTo>
                    <a:pt x="932421" y="96367"/>
                  </a:lnTo>
                  <a:lnTo>
                    <a:pt x="951255" y="101206"/>
                  </a:lnTo>
                  <a:lnTo>
                    <a:pt x="988847" y="110490"/>
                  </a:lnTo>
                  <a:lnTo>
                    <a:pt x="1040930" y="135902"/>
                  </a:lnTo>
                  <a:lnTo>
                    <a:pt x="1070317" y="179971"/>
                  </a:lnTo>
                  <a:lnTo>
                    <a:pt x="1074039" y="193649"/>
                  </a:lnTo>
                  <a:lnTo>
                    <a:pt x="1072070" y="200126"/>
                  </a:lnTo>
                  <a:lnTo>
                    <a:pt x="1064717" y="204165"/>
                  </a:lnTo>
                  <a:lnTo>
                    <a:pt x="1052245" y="210477"/>
                  </a:lnTo>
                  <a:lnTo>
                    <a:pt x="1043076" y="217868"/>
                  </a:lnTo>
                  <a:lnTo>
                    <a:pt x="1038110" y="225920"/>
                  </a:lnTo>
                  <a:lnTo>
                    <a:pt x="1039533" y="233121"/>
                  </a:lnTo>
                  <a:lnTo>
                    <a:pt x="1049489" y="237909"/>
                  </a:lnTo>
                  <a:lnTo>
                    <a:pt x="1063980" y="237909"/>
                  </a:lnTo>
                  <a:lnTo>
                    <a:pt x="1094790" y="229400"/>
                  </a:lnTo>
                  <a:lnTo>
                    <a:pt x="1110742" y="228422"/>
                  </a:lnTo>
                  <a:lnTo>
                    <a:pt x="1121841" y="231521"/>
                  </a:lnTo>
                  <a:lnTo>
                    <a:pt x="1132116" y="236093"/>
                  </a:lnTo>
                  <a:lnTo>
                    <a:pt x="1141349" y="242011"/>
                  </a:lnTo>
                  <a:lnTo>
                    <a:pt x="1149324" y="249186"/>
                  </a:lnTo>
                  <a:lnTo>
                    <a:pt x="1167003" y="260591"/>
                  </a:lnTo>
                  <a:lnTo>
                    <a:pt x="1187157" y="268020"/>
                  </a:lnTo>
                  <a:lnTo>
                    <a:pt x="1208824" y="271221"/>
                  </a:lnTo>
                  <a:lnTo>
                    <a:pt x="1239240" y="269659"/>
                  </a:lnTo>
                  <a:lnTo>
                    <a:pt x="1269072" y="255854"/>
                  </a:lnTo>
                  <a:lnTo>
                    <a:pt x="1257744" y="246875"/>
                  </a:lnTo>
                  <a:lnTo>
                    <a:pt x="1259586" y="242265"/>
                  </a:lnTo>
                  <a:lnTo>
                    <a:pt x="1295717" y="216623"/>
                  </a:lnTo>
                  <a:lnTo>
                    <a:pt x="1308036" y="210477"/>
                  </a:lnTo>
                  <a:lnTo>
                    <a:pt x="1318793" y="209423"/>
                  </a:lnTo>
                  <a:lnTo>
                    <a:pt x="1329778" y="211975"/>
                  </a:lnTo>
                  <a:lnTo>
                    <a:pt x="1343494" y="216623"/>
                  </a:lnTo>
                  <a:lnTo>
                    <a:pt x="1355801" y="219760"/>
                  </a:lnTo>
                  <a:lnTo>
                    <a:pt x="1405991" y="250228"/>
                  </a:lnTo>
                  <a:lnTo>
                    <a:pt x="1420596" y="266750"/>
                  </a:lnTo>
                  <a:lnTo>
                    <a:pt x="1436509" y="282562"/>
                  </a:lnTo>
                  <a:lnTo>
                    <a:pt x="1478826" y="302348"/>
                  </a:lnTo>
                  <a:lnTo>
                    <a:pt x="1524863" y="311861"/>
                  </a:lnTo>
                  <a:lnTo>
                    <a:pt x="1548384" y="314566"/>
                  </a:lnTo>
                  <a:lnTo>
                    <a:pt x="1559902" y="319659"/>
                  </a:lnTo>
                  <a:lnTo>
                    <a:pt x="1564347" y="319798"/>
                  </a:lnTo>
                  <a:lnTo>
                    <a:pt x="1566138" y="314566"/>
                  </a:lnTo>
                  <a:close/>
                </a:path>
                <a:path w="2755900" h="1728470">
                  <a:moveTo>
                    <a:pt x="1698752" y="990879"/>
                  </a:moveTo>
                  <a:lnTo>
                    <a:pt x="1696923" y="971931"/>
                  </a:lnTo>
                  <a:lnTo>
                    <a:pt x="1691246" y="953325"/>
                  </a:lnTo>
                  <a:lnTo>
                    <a:pt x="1684883" y="934707"/>
                  </a:lnTo>
                  <a:lnTo>
                    <a:pt x="1680984" y="915758"/>
                  </a:lnTo>
                  <a:lnTo>
                    <a:pt x="1681949" y="902512"/>
                  </a:lnTo>
                  <a:lnTo>
                    <a:pt x="1681149" y="889292"/>
                  </a:lnTo>
                  <a:lnTo>
                    <a:pt x="1678571" y="876236"/>
                  </a:lnTo>
                  <a:lnTo>
                    <a:pt x="1643862" y="833437"/>
                  </a:lnTo>
                  <a:lnTo>
                    <a:pt x="1601431" y="802055"/>
                  </a:lnTo>
                  <a:lnTo>
                    <a:pt x="1595259" y="795959"/>
                  </a:lnTo>
                  <a:lnTo>
                    <a:pt x="1590306" y="789114"/>
                  </a:lnTo>
                  <a:lnTo>
                    <a:pt x="1586661" y="781672"/>
                  </a:lnTo>
                  <a:lnTo>
                    <a:pt x="1581721" y="766940"/>
                  </a:lnTo>
                  <a:lnTo>
                    <a:pt x="1578521" y="762571"/>
                  </a:lnTo>
                  <a:lnTo>
                    <a:pt x="1571955" y="758342"/>
                  </a:lnTo>
                  <a:lnTo>
                    <a:pt x="1562519" y="755091"/>
                  </a:lnTo>
                  <a:lnTo>
                    <a:pt x="1552740" y="753224"/>
                  </a:lnTo>
                  <a:lnTo>
                    <a:pt x="1543532" y="750785"/>
                  </a:lnTo>
                  <a:lnTo>
                    <a:pt x="1524177" y="720140"/>
                  </a:lnTo>
                  <a:lnTo>
                    <a:pt x="1516875" y="706843"/>
                  </a:lnTo>
                  <a:lnTo>
                    <a:pt x="1487436" y="670661"/>
                  </a:lnTo>
                  <a:lnTo>
                    <a:pt x="1426146" y="642048"/>
                  </a:lnTo>
                  <a:lnTo>
                    <a:pt x="1392605" y="606348"/>
                  </a:lnTo>
                  <a:lnTo>
                    <a:pt x="1389557" y="591540"/>
                  </a:lnTo>
                  <a:lnTo>
                    <a:pt x="1385455" y="575551"/>
                  </a:lnTo>
                  <a:lnTo>
                    <a:pt x="1378127" y="559371"/>
                  </a:lnTo>
                  <a:lnTo>
                    <a:pt x="1360601" y="528548"/>
                  </a:lnTo>
                  <a:lnTo>
                    <a:pt x="1354823" y="513511"/>
                  </a:lnTo>
                  <a:lnTo>
                    <a:pt x="1351178" y="497166"/>
                  </a:lnTo>
                  <a:lnTo>
                    <a:pt x="1345628" y="480187"/>
                  </a:lnTo>
                  <a:lnTo>
                    <a:pt x="1335265" y="465709"/>
                  </a:lnTo>
                  <a:lnTo>
                    <a:pt x="1317155" y="456844"/>
                  </a:lnTo>
                  <a:lnTo>
                    <a:pt x="1309141" y="456869"/>
                  </a:lnTo>
                  <a:lnTo>
                    <a:pt x="1291259" y="459778"/>
                  </a:lnTo>
                  <a:lnTo>
                    <a:pt x="1286522" y="459930"/>
                  </a:lnTo>
                  <a:lnTo>
                    <a:pt x="1283766" y="458647"/>
                  </a:lnTo>
                  <a:lnTo>
                    <a:pt x="1281315" y="446087"/>
                  </a:lnTo>
                  <a:lnTo>
                    <a:pt x="1281315" y="443522"/>
                  </a:lnTo>
                  <a:lnTo>
                    <a:pt x="1278572" y="435406"/>
                  </a:lnTo>
                  <a:lnTo>
                    <a:pt x="1276134" y="427228"/>
                  </a:lnTo>
                  <a:lnTo>
                    <a:pt x="1273975" y="418998"/>
                  </a:lnTo>
                  <a:lnTo>
                    <a:pt x="1272133" y="410705"/>
                  </a:lnTo>
                  <a:lnTo>
                    <a:pt x="1266850" y="393331"/>
                  </a:lnTo>
                  <a:lnTo>
                    <a:pt x="1259967" y="376364"/>
                  </a:lnTo>
                  <a:lnTo>
                    <a:pt x="1251508" y="359918"/>
                  </a:lnTo>
                  <a:lnTo>
                    <a:pt x="1241513" y="344043"/>
                  </a:lnTo>
                  <a:lnTo>
                    <a:pt x="1228471" y="336334"/>
                  </a:lnTo>
                  <a:lnTo>
                    <a:pt x="1219619" y="342353"/>
                  </a:lnTo>
                  <a:lnTo>
                    <a:pt x="1202842" y="386765"/>
                  </a:lnTo>
                  <a:lnTo>
                    <a:pt x="1193736" y="439420"/>
                  </a:lnTo>
                  <a:lnTo>
                    <a:pt x="1193038" y="473443"/>
                  </a:lnTo>
                  <a:lnTo>
                    <a:pt x="1188643" y="515277"/>
                  </a:lnTo>
                  <a:lnTo>
                    <a:pt x="1174991" y="553593"/>
                  </a:lnTo>
                  <a:lnTo>
                    <a:pt x="1146568" y="577088"/>
                  </a:lnTo>
                  <a:lnTo>
                    <a:pt x="1126083" y="578205"/>
                  </a:lnTo>
                  <a:lnTo>
                    <a:pt x="1107440" y="570623"/>
                  </a:lnTo>
                  <a:lnTo>
                    <a:pt x="1090066" y="559282"/>
                  </a:lnTo>
                  <a:lnTo>
                    <a:pt x="1073378" y="549148"/>
                  </a:lnTo>
                  <a:lnTo>
                    <a:pt x="1056195" y="541401"/>
                  </a:lnTo>
                  <a:lnTo>
                    <a:pt x="1021041" y="526580"/>
                  </a:lnTo>
                  <a:lnTo>
                    <a:pt x="986574" y="511187"/>
                  </a:lnTo>
                  <a:lnTo>
                    <a:pt x="964577" y="500989"/>
                  </a:lnTo>
                  <a:lnTo>
                    <a:pt x="944524" y="489089"/>
                  </a:lnTo>
                  <a:lnTo>
                    <a:pt x="931887" y="475818"/>
                  </a:lnTo>
                  <a:lnTo>
                    <a:pt x="930770" y="468464"/>
                  </a:lnTo>
                  <a:lnTo>
                    <a:pt x="933716" y="462140"/>
                  </a:lnTo>
                  <a:lnTo>
                    <a:pt x="938517" y="456247"/>
                  </a:lnTo>
                  <a:lnTo>
                    <a:pt x="942911" y="450189"/>
                  </a:lnTo>
                  <a:lnTo>
                    <a:pt x="945616" y="443153"/>
                  </a:lnTo>
                  <a:lnTo>
                    <a:pt x="948601" y="428231"/>
                  </a:lnTo>
                  <a:lnTo>
                    <a:pt x="950264" y="422490"/>
                  </a:lnTo>
                  <a:lnTo>
                    <a:pt x="958710" y="414655"/>
                  </a:lnTo>
                  <a:lnTo>
                    <a:pt x="973264" y="402628"/>
                  </a:lnTo>
                  <a:lnTo>
                    <a:pt x="983983" y="389839"/>
                  </a:lnTo>
                  <a:lnTo>
                    <a:pt x="980884" y="379679"/>
                  </a:lnTo>
                  <a:lnTo>
                    <a:pt x="972616" y="374815"/>
                  </a:lnTo>
                  <a:lnTo>
                    <a:pt x="968946" y="383781"/>
                  </a:lnTo>
                  <a:lnTo>
                    <a:pt x="961288" y="383781"/>
                  </a:lnTo>
                  <a:lnTo>
                    <a:pt x="947077" y="380682"/>
                  </a:lnTo>
                  <a:lnTo>
                    <a:pt x="933107" y="376859"/>
                  </a:lnTo>
                  <a:lnTo>
                    <a:pt x="910780" y="374078"/>
                  </a:lnTo>
                  <a:lnTo>
                    <a:pt x="888631" y="370535"/>
                  </a:lnTo>
                  <a:lnTo>
                    <a:pt x="866660" y="366255"/>
                  </a:lnTo>
                  <a:lnTo>
                    <a:pt x="844905" y="361226"/>
                  </a:lnTo>
                  <a:lnTo>
                    <a:pt x="838314" y="358228"/>
                  </a:lnTo>
                  <a:lnTo>
                    <a:pt x="831164" y="356146"/>
                  </a:lnTo>
                  <a:lnTo>
                    <a:pt x="823772" y="355066"/>
                  </a:lnTo>
                  <a:lnTo>
                    <a:pt x="817054" y="355574"/>
                  </a:lnTo>
                  <a:lnTo>
                    <a:pt x="816432" y="355968"/>
                  </a:lnTo>
                  <a:lnTo>
                    <a:pt x="816711" y="357517"/>
                  </a:lnTo>
                  <a:lnTo>
                    <a:pt x="812749" y="361480"/>
                  </a:lnTo>
                  <a:lnTo>
                    <a:pt x="808164" y="364807"/>
                  </a:lnTo>
                  <a:lnTo>
                    <a:pt x="808164" y="372503"/>
                  </a:lnTo>
                  <a:lnTo>
                    <a:pt x="802335" y="375831"/>
                  </a:lnTo>
                  <a:lnTo>
                    <a:pt x="789114" y="380098"/>
                  </a:lnTo>
                  <a:lnTo>
                    <a:pt x="774001" y="380873"/>
                  </a:lnTo>
                  <a:lnTo>
                    <a:pt x="758672" y="380923"/>
                  </a:lnTo>
                  <a:lnTo>
                    <a:pt x="744766" y="383019"/>
                  </a:lnTo>
                  <a:lnTo>
                    <a:pt x="729564" y="389966"/>
                  </a:lnTo>
                  <a:lnTo>
                    <a:pt x="719112" y="398945"/>
                  </a:lnTo>
                  <a:lnTo>
                    <a:pt x="711085" y="409511"/>
                  </a:lnTo>
                  <a:lnTo>
                    <a:pt x="703110" y="421208"/>
                  </a:lnTo>
                  <a:lnTo>
                    <a:pt x="698144" y="427139"/>
                  </a:lnTo>
                  <a:lnTo>
                    <a:pt x="692315" y="432816"/>
                  </a:lnTo>
                  <a:lnTo>
                    <a:pt x="686828" y="438594"/>
                  </a:lnTo>
                  <a:lnTo>
                    <a:pt x="682904" y="444804"/>
                  </a:lnTo>
                  <a:lnTo>
                    <a:pt x="679221" y="453517"/>
                  </a:lnTo>
                  <a:lnTo>
                    <a:pt x="683818" y="451980"/>
                  </a:lnTo>
                  <a:lnTo>
                    <a:pt x="682904" y="462749"/>
                  </a:lnTo>
                  <a:lnTo>
                    <a:pt x="651510" y="479196"/>
                  </a:lnTo>
                  <a:lnTo>
                    <a:pt x="640549" y="478929"/>
                  </a:lnTo>
                  <a:lnTo>
                    <a:pt x="629615" y="478129"/>
                  </a:lnTo>
                  <a:lnTo>
                    <a:pt x="615835" y="470293"/>
                  </a:lnTo>
                  <a:lnTo>
                    <a:pt x="603656" y="457276"/>
                  </a:lnTo>
                  <a:lnTo>
                    <a:pt x="589991" y="445071"/>
                  </a:lnTo>
                  <a:lnTo>
                    <a:pt x="571728" y="439674"/>
                  </a:lnTo>
                  <a:lnTo>
                    <a:pt x="554139" y="444220"/>
                  </a:lnTo>
                  <a:lnTo>
                    <a:pt x="537146" y="450037"/>
                  </a:lnTo>
                  <a:lnTo>
                    <a:pt x="520814" y="457073"/>
                  </a:lnTo>
                  <a:lnTo>
                    <a:pt x="505269" y="465315"/>
                  </a:lnTo>
                  <a:lnTo>
                    <a:pt x="497916" y="470687"/>
                  </a:lnTo>
                  <a:lnTo>
                    <a:pt x="497001" y="479412"/>
                  </a:lnTo>
                  <a:lnTo>
                    <a:pt x="491794" y="485051"/>
                  </a:lnTo>
                  <a:lnTo>
                    <a:pt x="486892" y="488810"/>
                  </a:lnTo>
                  <a:lnTo>
                    <a:pt x="474789" y="495261"/>
                  </a:lnTo>
                  <a:lnTo>
                    <a:pt x="470052" y="499148"/>
                  </a:lnTo>
                  <a:lnTo>
                    <a:pt x="467817" y="506171"/>
                  </a:lnTo>
                  <a:lnTo>
                    <a:pt x="467042" y="525399"/>
                  </a:lnTo>
                  <a:lnTo>
                    <a:pt x="465150" y="530682"/>
                  </a:lnTo>
                  <a:lnTo>
                    <a:pt x="458711" y="531558"/>
                  </a:lnTo>
                  <a:lnTo>
                    <a:pt x="448271" y="530720"/>
                  </a:lnTo>
                  <a:lnTo>
                    <a:pt x="430237" y="528637"/>
                  </a:lnTo>
                  <a:lnTo>
                    <a:pt x="431647" y="539953"/>
                  </a:lnTo>
                  <a:lnTo>
                    <a:pt x="431203" y="548957"/>
                  </a:lnTo>
                  <a:lnTo>
                    <a:pt x="427355" y="556907"/>
                  </a:lnTo>
                  <a:lnTo>
                    <a:pt x="418604" y="565035"/>
                  </a:lnTo>
                  <a:lnTo>
                    <a:pt x="411924" y="556018"/>
                  </a:lnTo>
                  <a:lnTo>
                    <a:pt x="406273" y="549021"/>
                  </a:lnTo>
                  <a:lnTo>
                    <a:pt x="399135" y="545287"/>
                  </a:lnTo>
                  <a:lnTo>
                    <a:pt x="387972" y="546061"/>
                  </a:lnTo>
                  <a:lnTo>
                    <a:pt x="379780" y="549402"/>
                  </a:lnTo>
                  <a:lnTo>
                    <a:pt x="373354" y="555155"/>
                  </a:lnTo>
                  <a:lnTo>
                    <a:pt x="369900" y="562216"/>
                  </a:lnTo>
                  <a:lnTo>
                    <a:pt x="366534" y="574001"/>
                  </a:lnTo>
                  <a:lnTo>
                    <a:pt x="366610" y="583819"/>
                  </a:lnTo>
                  <a:lnTo>
                    <a:pt x="365429" y="593737"/>
                  </a:lnTo>
                  <a:lnTo>
                    <a:pt x="339204" y="629589"/>
                  </a:lnTo>
                  <a:lnTo>
                    <a:pt x="298627" y="654977"/>
                  </a:lnTo>
                  <a:lnTo>
                    <a:pt x="248018" y="664768"/>
                  </a:lnTo>
                  <a:lnTo>
                    <a:pt x="230581" y="669480"/>
                  </a:lnTo>
                  <a:lnTo>
                    <a:pt x="197192" y="681685"/>
                  </a:lnTo>
                  <a:lnTo>
                    <a:pt x="179412" y="686816"/>
                  </a:lnTo>
                  <a:lnTo>
                    <a:pt x="161544" y="689470"/>
                  </a:lnTo>
                  <a:lnTo>
                    <a:pt x="144691" y="690702"/>
                  </a:lnTo>
                  <a:lnTo>
                    <a:pt x="128117" y="693127"/>
                  </a:lnTo>
                  <a:lnTo>
                    <a:pt x="111125" y="699376"/>
                  </a:lnTo>
                  <a:lnTo>
                    <a:pt x="64871" y="725017"/>
                  </a:lnTo>
                  <a:lnTo>
                    <a:pt x="57581" y="729691"/>
                  </a:lnTo>
                  <a:lnTo>
                    <a:pt x="45758" y="740194"/>
                  </a:lnTo>
                  <a:lnTo>
                    <a:pt x="39154" y="745007"/>
                  </a:lnTo>
                  <a:lnTo>
                    <a:pt x="31762" y="749630"/>
                  </a:lnTo>
                  <a:lnTo>
                    <a:pt x="28079" y="751166"/>
                  </a:lnTo>
                  <a:lnTo>
                    <a:pt x="23431" y="749630"/>
                  </a:lnTo>
                  <a:lnTo>
                    <a:pt x="13119" y="745007"/>
                  </a:lnTo>
                  <a:lnTo>
                    <a:pt x="11772" y="758939"/>
                  </a:lnTo>
                  <a:lnTo>
                    <a:pt x="9893" y="772820"/>
                  </a:lnTo>
                  <a:lnTo>
                    <a:pt x="7480" y="786638"/>
                  </a:lnTo>
                  <a:lnTo>
                    <a:pt x="4546" y="800392"/>
                  </a:lnTo>
                  <a:lnTo>
                    <a:pt x="736" y="812253"/>
                  </a:lnTo>
                  <a:lnTo>
                    <a:pt x="0" y="824382"/>
                  </a:lnTo>
                  <a:lnTo>
                    <a:pt x="2298" y="836371"/>
                  </a:lnTo>
                  <a:lnTo>
                    <a:pt x="7607" y="847813"/>
                  </a:lnTo>
                  <a:lnTo>
                    <a:pt x="18973" y="868095"/>
                  </a:lnTo>
                  <a:lnTo>
                    <a:pt x="25984" y="883526"/>
                  </a:lnTo>
                  <a:lnTo>
                    <a:pt x="23799" y="898080"/>
                  </a:lnTo>
                  <a:lnTo>
                    <a:pt x="7607" y="915758"/>
                  </a:lnTo>
                  <a:lnTo>
                    <a:pt x="17576" y="934986"/>
                  </a:lnTo>
                  <a:lnTo>
                    <a:pt x="26974" y="954214"/>
                  </a:lnTo>
                  <a:lnTo>
                    <a:pt x="36715" y="973442"/>
                  </a:lnTo>
                  <a:lnTo>
                    <a:pt x="47726" y="992670"/>
                  </a:lnTo>
                  <a:lnTo>
                    <a:pt x="54343" y="1009484"/>
                  </a:lnTo>
                  <a:lnTo>
                    <a:pt x="59766" y="1026566"/>
                  </a:lnTo>
                  <a:lnTo>
                    <a:pt x="63995" y="1043876"/>
                  </a:lnTo>
                  <a:lnTo>
                    <a:pt x="67017" y="1061377"/>
                  </a:lnTo>
                  <a:lnTo>
                    <a:pt x="74942" y="1079093"/>
                  </a:lnTo>
                  <a:lnTo>
                    <a:pt x="84010" y="1095616"/>
                  </a:lnTo>
                  <a:lnTo>
                    <a:pt x="91478" y="1112507"/>
                  </a:lnTo>
                  <a:lnTo>
                    <a:pt x="94576" y="1131366"/>
                  </a:lnTo>
                  <a:lnTo>
                    <a:pt x="95148" y="1141958"/>
                  </a:lnTo>
                  <a:lnTo>
                    <a:pt x="94411" y="1152512"/>
                  </a:lnTo>
                  <a:lnTo>
                    <a:pt x="92379" y="1162939"/>
                  </a:lnTo>
                  <a:lnTo>
                    <a:pt x="89065" y="1173162"/>
                  </a:lnTo>
                  <a:lnTo>
                    <a:pt x="84353" y="1177785"/>
                  </a:lnTo>
                  <a:lnTo>
                    <a:pt x="72275" y="1185786"/>
                  </a:lnTo>
                  <a:lnTo>
                    <a:pt x="68249" y="1189824"/>
                  </a:lnTo>
                  <a:lnTo>
                    <a:pt x="75425" y="1213104"/>
                  </a:lnTo>
                  <a:lnTo>
                    <a:pt x="111887" y="1230909"/>
                  </a:lnTo>
                  <a:lnTo>
                    <a:pt x="157314" y="1240726"/>
                  </a:lnTo>
                  <a:lnTo>
                    <a:pt x="191363" y="1240066"/>
                  </a:lnTo>
                  <a:lnTo>
                    <a:pt x="207759" y="1233309"/>
                  </a:lnTo>
                  <a:lnTo>
                    <a:pt x="223761" y="1225918"/>
                  </a:lnTo>
                  <a:lnTo>
                    <a:pt x="239318" y="1217917"/>
                  </a:lnTo>
                  <a:lnTo>
                    <a:pt x="254444" y="1209306"/>
                  </a:lnTo>
                  <a:lnTo>
                    <a:pt x="273634" y="1201293"/>
                  </a:lnTo>
                  <a:lnTo>
                    <a:pt x="293992" y="1196047"/>
                  </a:lnTo>
                  <a:lnTo>
                    <a:pt x="315099" y="1193660"/>
                  </a:lnTo>
                  <a:lnTo>
                    <a:pt x="336524" y="1194181"/>
                  </a:lnTo>
                  <a:lnTo>
                    <a:pt x="385216" y="1197495"/>
                  </a:lnTo>
                  <a:lnTo>
                    <a:pt x="411289" y="1196670"/>
                  </a:lnTo>
                  <a:lnTo>
                    <a:pt x="431152" y="1190586"/>
                  </a:lnTo>
                  <a:lnTo>
                    <a:pt x="436295" y="1185849"/>
                  </a:lnTo>
                  <a:lnTo>
                    <a:pt x="440347" y="1179703"/>
                  </a:lnTo>
                  <a:lnTo>
                    <a:pt x="444169" y="1173365"/>
                  </a:lnTo>
                  <a:lnTo>
                    <a:pt x="448614" y="1168031"/>
                  </a:lnTo>
                  <a:lnTo>
                    <a:pt x="506768" y="1142301"/>
                  </a:lnTo>
                  <a:lnTo>
                    <a:pt x="552869" y="1132141"/>
                  </a:lnTo>
                  <a:lnTo>
                    <a:pt x="576630" y="1129830"/>
                  </a:lnTo>
                  <a:lnTo>
                    <a:pt x="599859" y="1124877"/>
                  </a:lnTo>
                  <a:lnTo>
                    <a:pt x="622922" y="1119416"/>
                  </a:lnTo>
                  <a:lnTo>
                    <a:pt x="645807" y="1113459"/>
                  </a:lnTo>
                  <a:lnTo>
                    <a:pt x="668502" y="1107008"/>
                  </a:lnTo>
                  <a:lnTo>
                    <a:pt x="692467" y="1102893"/>
                  </a:lnTo>
                  <a:lnTo>
                    <a:pt x="716762" y="1101217"/>
                  </a:lnTo>
                  <a:lnTo>
                    <a:pt x="741121" y="1101991"/>
                  </a:lnTo>
                  <a:lnTo>
                    <a:pt x="765289" y="1105217"/>
                  </a:lnTo>
                  <a:lnTo>
                    <a:pt x="778192" y="1109103"/>
                  </a:lnTo>
                  <a:lnTo>
                    <a:pt x="803440" y="1117561"/>
                  </a:lnTo>
                  <a:lnTo>
                    <a:pt x="817041" y="1120863"/>
                  </a:lnTo>
                  <a:lnTo>
                    <a:pt x="854710" y="1126756"/>
                  </a:lnTo>
                  <a:lnTo>
                    <a:pt x="890282" y="1160030"/>
                  </a:lnTo>
                  <a:lnTo>
                    <a:pt x="922934" y="1201572"/>
                  </a:lnTo>
                  <a:lnTo>
                    <a:pt x="941679" y="1232382"/>
                  </a:lnTo>
                  <a:lnTo>
                    <a:pt x="953084" y="1221130"/>
                  </a:lnTo>
                  <a:lnTo>
                    <a:pt x="965123" y="1210360"/>
                  </a:lnTo>
                  <a:lnTo>
                    <a:pt x="977760" y="1200086"/>
                  </a:lnTo>
                  <a:lnTo>
                    <a:pt x="990993" y="1190332"/>
                  </a:lnTo>
                  <a:lnTo>
                    <a:pt x="999566" y="1182865"/>
                  </a:lnTo>
                  <a:lnTo>
                    <a:pt x="1011542" y="1171308"/>
                  </a:lnTo>
                  <a:lnTo>
                    <a:pt x="1023594" y="1160995"/>
                  </a:lnTo>
                  <a:lnTo>
                    <a:pt x="1032332" y="1157262"/>
                  </a:lnTo>
                  <a:lnTo>
                    <a:pt x="1040904" y="1165136"/>
                  </a:lnTo>
                  <a:lnTo>
                    <a:pt x="1037932" y="1178712"/>
                  </a:lnTo>
                  <a:lnTo>
                    <a:pt x="1030008" y="1193279"/>
                  </a:lnTo>
                  <a:lnTo>
                    <a:pt x="1023759" y="1204175"/>
                  </a:lnTo>
                  <a:lnTo>
                    <a:pt x="1022146" y="1211491"/>
                  </a:lnTo>
                  <a:lnTo>
                    <a:pt x="1020902" y="1218857"/>
                  </a:lnTo>
                  <a:lnTo>
                    <a:pt x="1020013" y="1226248"/>
                  </a:lnTo>
                  <a:lnTo>
                    <a:pt x="1019479" y="1233665"/>
                  </a:lnTo>
                  <a:lnTo>
                    <a:pt x="1017943" y="1240066"/>
                  </a:lnTo>
                  <a:lnTo>
                    <a:pt x="1005992" y="1237246"/>
                  </a:lnTo>
                  <a:lnTo>
                    <a:pt x="1005992" y="1245450"/>
                  </a:lnTo>
                  <a:lnTo>
                    <a:pt x="1021702" y="1242720"/>
                  </a:lnTo>
                  <a:lnTo>
                    <a:pt x="1031265" y="1234757"/>
                  </a:lnTo>
                  <a:lnTo>
                    <a:pt x="1037615" y="1223619"/>
                  </a:lnTo>
                  <a:lnTo>
                    <a:pt x="1043673" y="1211364"/>
                  </a:lnTo>
                  <a:lnTo>
                    <a:pt x="1055027" y="1222006"/>
                  </a:lnTo>
                  <a:lnTo>
                    <a:pt x="1062088" y="1234681"/>
                  </a:lnTo>
                  <a:lnTo>
                    <a:pt x="1064526" y="1248524"/>
                  </a:lnTo>
                  <a:lnTo>
                    <a:pt x="1062050" y="1262634"/>
                  </a:lnTo>
                  <a:lnTo>
                    <a:pt x="1077442" y="1259357"/>
                  </a:lnTo>
                  <a:lnTo>
                    <a:pt x="1108481" y="1281671"/>
                  </a:lnTo>
                  <a:lnTo>
                    <a:pt x="1123480" y="1325791"/>
                  </a:lnTo>
                  <a:lnTo>
                    <a:pt x="1132306" y="1342009"/>
                  </a:lnTo>
                  <a:lnTo>
                    <a:pt x="1164640" y="1365186"/>
                  </a:lnTo>
                  <a:lnTo>
                    <a:pt x="1209281" y="1377416"/>
                  </a:lnTo>
                  <a:lnTo>
                    <a:pt x="1254683" y="1387487"/>
                  </a:lnTo>
                  <a:lnTo>
                    <a:pt x="1278559" y="1389303"/>
                  </a:lnTo>
                  <a:lnTo>
                    <a:pt x="1298702" y="1382204"/>
                  </a:lnTo>
                  <a:lnTo>
                    <a:pt x="1317129" y="1369860"/>
                  </a:lnTo>
                  <a:lnTo>
                    <a:pt x="1335836" y="1355953"/>
                  </a:lnTo>
                  <a:lnTo>
                    <a:pt x="1347038" y="1369936"/>
                  </a:lnTo>
                  <a:lnTo>
                    <a:pt x="1361186" y="1382204"/>
                  </a:lnTo>
                  <a:lnTo>
                    <a:pt x="1377962" y="1390396"/>
                  </a:lnTo>
                  <a:lnTo>
                    <a:pt x="1397088" y="1392097"/>
                  </a:lnTo>
                  <a:lnTo>
                    <a:pt x="1414843" y="1386624"/>
                  </a:lnTo>
                  <a:lnTo>
                    <a:pt x="1429321" y="1376946"/>
                  </a:lnTo>
                  <a:lnTo>
                    <a:pt x="1442999" y="1366253"/>
                  </a:lnTo>
                  <a:lnTo>
                    <a:pt x="1458341" y="1357744"/>
                  </a:lnTo>
                  <a:lnTo>
                    <a:pt x="1477479" y="1354239"/>
                  </a:lnTo>
                  <a:lnTo>
                    <a:pt x="1498955" y="1353654"/>
                  </a:lnTo>
                  <a:lnTo>
                    <a:pt x="1519796" y="1351915"/>
                  </a:lnTo>
                  <a:lnTo>
                    <a:pt x="1537042" y="1344930"/>
                  </a:lnTo>
                  <a:lnTo>
                    <a:pt x="1547075" y="1330782"/>
                  </a:lnTo>
                  <a:lnTo>
                    <a:pt x="1550936" y="1312506"/>
                  </a:lnTo>
                  <a:lnTo>
                    <a:pt x="1552676" y="1293444"/>
                  </a:lnTo>
                  <a:lnTo>
                    <a:pt x="1556334" y="1276985"/>
                  </a:lnTo>
                  <a:lnTo>
                    <a:pt x="1571091" y="1241653"/>
                  </a:lnTo>
                  <a:lnTo>
                    <a:pt x="1590217" y="1207947"/>
                  </a:lnTo>
                  <a:lnTo>
                    <a:pt x="1613535" y="1176121"/>
                  </a:lnTo>
                  <a:lnTo>
                    <a:pt x="1654352" y="1131697"/>
                  </a:lnTo>
                  <a:lnTo>
                    <a:pt x="1664843" y="1115390"/>
                  </a:lnTo>
                  <a:lnTo>
                    <a:pt x="1672132" y="1097927"/>
                  </a:lnTo>
                  <a:lnTo>
                    <a:pt x="1676082" y="1079588"/>
                  </a:lnTo>
                  <a:lnTo>
                    <a:pt x="1683181" y="1057681"/>
                  </a:lnTo>
                  <a:lnTo>
                    <a:pt x="1689328" y="1035583"/>
                  </a:lnTo>
                  <a:lnTo>
                    <a:pt x="1694522" y="1013307"/>
                  </a:lnTo>
                  <a:lnTo>
                    <a:pt x="1698752" y="990879"/>
                  </a:lnTo>
                  <a:close/>
                </a:path>
                <a:path w="2755900" h="1728470">
                  <a:moveTo>
                    <a:pt x="2574417" y="1516037"/>
                  </a:moveTo>
                  <a:lnTo>
                    <a:pt x="2574226" y="1506334"/>
                  </a:lnTo>
                  <a:lnTo>
                    <a:pt x="2572499" y="1493634"/>
                  </a:lnTo>
                  <a:lnTo>
                    <a:pt x="2535745" y="1498498"/>
                  </a:lnTo>
                  <a:lnTo>
                    <a:pt x="2527236" y="1489468"/>
                  </a:lnTo>
                  <a:lnTo>
                    <a:pt x="2518206" y="1481620"/>
                  </a:lnTo>
                  <a:lnTo>
                    <a:pt x="2507919" y="1478419"/>
                  </a:lnTo>
                  <a:lnTo>
                    <a:pt x="2495626" y="1483372"/>
                  </a:lnTo>
                  <a:lnTo>
                    <a:pt x="2490419" y="1487728"/>
                  </a:lnTo>
                  <a:lnTo>
                    <a:pt x="2489809" y="1500035"/>
                  </a:lnTo>
                  <a:lnTo>
                    <a:pt x="2485821" y="1505673"/>
                  </a:lnTo>
                  <a:lnTo>
                    <a:pt x="2480945" y="1511261"/>
                  </a:lnTo>
                  <a:lnTo>
                    <a:pt x="2475623" y="1516570"/>
                  </a:lnTo>
                  <a:lnTo>
                    <a:pt x="2469896" y="1521574"/>
                  </a:lnTo>
                  <a:lnTo>
                    <a:pt x="2463330" y="1531937"/>
                  </a:lnTo>
                  <a:lnTo>
                    <a:pt x="2429383" y="1571447"/>
                  </a:lnTo>
                  <a:lnTo>
                    <a:pt x="2388743" y="1595666"/>
                  </a:lnTo>
                  <a:lnTo>
                    <a:pt x="2362428" y="1608429"/>
                  </a:lnTo>
                  <a:lnTo>
                    <a:pt x="2337079" y="1622450"/>
                  </a:lnTo>
                  <a:lnTo>
                    <a:pt x="2289518" y="1654111"/>
                  </a:lnTo>
                  <a:lnTo>
                    <a:pt x="2262771" y="1682381"/>
                  </a:lnTo>
                  <a:lnTo>
                    <a:pt x="2258885" y="1694878"/>
                  </a:lnTo>
                  <a:lnTo>
                    <a:pt x="2260384" y="1704746"/>
                  </a:lnTo>
                  <a:lnTo>
                    <a:pt x="2265819" y="1709394"/>
                  </a:lnTo>
                  <a:lnTo>
                    <a:pt x="2274519" y="1711210"/>
                  </a:lnTo>
                  <a:lnTo>
                    <a:pt x="2285835" y="1712569"/>
                  </a:lnTo>
                  <a:lnTo>
                    <a:pt x="2316213" y="1719935"/>
                  </a:lnTo>
                  <a:lnTo>
                    <a:pt x="2343912" y="1727250"/>
                  </a:lnTo>
                  <a:lnTo>
                    <a:pt x="2370988" y="1727936"/>
                  </a:lnTo>
                  <a:lnTo>
                    <a:pt x="2399461" y="1715389"/>
                  </a:lnTo>
                  <a:lnTo>
                    <a:pt x="2418981" y="1696681"/>
                  </a:lnTo>
                  <a:lnTo>
                    <a:pt x="2431618" y="1676425"/>
                  </a:lnTo>
                  <a:lnTo>
                    <a:pt x="2442184" y="1655406"/>
                  </a:lnTo>
                  <a:lnTo>
                    <a:pt x="2455507" y="1634375"/>
                  </a:lnTo>
                  <a:lnTo>
                    <a:pt x="2463901" y="1626298"/>
                  </a:lnTo>
                  <a:lnTo>
                    <a:pt x="2473820" y="1619669"/>
                  </a:lnTo>
                  <a:lnTo>
                    <a:pt x="2484983" y="1614614"/>
                  </a:lnTo>
                  <a:lnTo>
                    <a:pt x="2506815" y="1608759"/>
                  </a:lnTo>
                  <a:lnTo>
                    <a:pt x="2512466" y="1607045"/>
                  </a:lnTo>
                  <a:lnTo>
                    <a:pt x="2516276" y="1604708"/>
                  </a:lnTo>
                  <a:lnTo>
                    <a:pt x="2520429" y="1600276"/>
                  </a:lnTo>
                  <a:lnTo>
                    <a:pt x="2518600" y="1590789"/>
                  </a:lnTo>
                  <a:lnTo>
                    <a:pt x="2516149" y="1584896"/>
                  </a:lnTo>
                  <a:lnTo>
                    <a:pt x="2518905" y="1580286"/>
                  </a:lnTo>
                  <a:lnTo>
                    <a:pt x="2526868" y="1576692"/>
                  </a:lnTo>
                  <a:lnTo>
                    <a:pt x="2535288" y="1566291"/>
                  </a:lnTo>
                  <a:lnTo>
                    <a:pt x="2555024" y="1547202"/>
                  </a:lnTo>
                  <a:lnTo>
                    <a:pt x="2564841" y="1535925"/>
                  </a:lnTo>
                  <a:lnTo>
                    <a:pt x="2571724" y="1525104"/>
                  </a:lnTo>
                  <a:lnTo>
                    <a:pt x="2574417" y="1516037"/>
                  </a:lnTo>
                  <a:close/>
                </a:path>
                <a:path w="2755900" h="1728470">
                  <a:moveTo>
                    <a:pt x="2755785" y="1360043"/>
                  </a:moveTo>
                  <a:lnTo>
                    <a:pt x="2754096" y="1347241"/>
                  </a:lnTo>
                  <a:lnTo>
                    <a:pt x="2727960" y="1354366"/>
                  </a:lnTo>
                  <a:lnTo>
                    <a:pt x="2702115" y="1359966"/>
                  </a:lnTo>
                  <a:lnTo>
                    <a:pt x="2677528" y="1357731"/>
                  </a:lnTo>
                  <a:lnTo>
                    <a:pt x="2655176" y="1341348"/>
                  </a:lnTo>
                  <a:lnTo>
                    <a:pt x="2651925" y="1335493"/>
                  </a:lnTo>
                  <a:lnTo>
                    <a:pt x="2648826" y="1327924"/>
                  </a:lnTo>
                  <a:lnTo>
                    <a:pt x="2645613" y="1320977"/>
                  </a:lnTo>
                  <a:lnTo>
                    <a:pt x="2642006" y="1316990"/>
                  </a:lnTo>
                  <a:lnTo>
                    <a:pt x="2636799" y="1314678"/>
                  </a:lnTo>
                  <a:lnTo>
                    <a:pt x="2640787" y="1320838"/>
                  </a:lnTo>
                  <a:lnTo>
                    <a:pt x="2634665" y="1320838"/>
                  </a:lnTo>
                  <a:lnTo>
                    <a:pt x="2631592" y="1326476"/>
                  </a:lnTo>
                  <a:lnTo>
                    <a:pt x="2627007" y="1327238"/>
                  </a:lnTo>
                  <a:lnTo>
                    <a:pt x="2620568" y="1323136"/>
                  </a:lnTo>
                  <a:lnTo>
                    <a:pt x="2611691" y="1321092"/>
                  </a:lnTo>
                  <a:lnTo>
                    <a:pt x="2606725" y="1333093"/>
                  </a:lnTo>
                  <a:lnTo>
                    <a:pt x="2605532" y="1347876"/>
                  </a:lnTo>
                  <a:lnTo>
                    <a:pt x="2605189" y="1363637"/>
                  </a:lnTo>
                  <a:lnTo>
                    <a:pt x="2602814" y="1378521"/>
                  </a:lnTo>
                  <a:lnTo>
                    <a:pt x="2574023" y="1406207"/>
                  </a:lnTo>
                  <a:lnTo>
                    <a:pt x="2571267" y="1412100"/>
                  </a:lnTo>
                  <a:lnTo>
                    <a:pt x="2573985" y="1423492"/>
                  </a:lnTo>
                  <a:lnTo>
                    <a:pt x="2589034" y="1432128"/>
                  </a:lnTo>
                  <a:lnTo>
                    <a:pt x="2607526" y="1440040"/>
                  </a:lnTo>
                  <a:lnTo>
                    <a:pt x="2620568" y="1449273"/>
                  </a:lnTo>
                  <a:lnTo>
                    <a:pt x="2625217" y="1461719"/>
                  </a:lnTo>
                  <a:lnTo>
                    <a:pt x="2621381" y="1471968"/>
                  </a:lnTo>
                  <a:lnTo>
                    <a:pt x="2614853" y="1482013"/>
                  </a:lnTo>
                  <a:lnTo>
                    <a:pt x="2611386" y="1493888"/>
                  </a:lnTo>
                  <a:lnTo>
                    <a:pt x="2614663" y="1500886"/>
                  </a:lnTo>
                  <a:lnTo>
                    <a:pt x="2622677" y="1504746"/>
                  </a:lnTo>
                  <a:lnTo>
                    <a:pt x="2632697" y="1505673"/>
                  </a:lnTo>
                  <a:lnTo>
                    <a:pt x="2642006" y="1503883"/>
                  </a:lnTo>
                  <a:lnTo>
                    <a:pt x="2676537" y="1467891"/>
                  </a:lnTo>
                  <a:lnTo>
                    <a:pt x="2696832" y="1425435"/>
                  </a:lnTo>
                  <a:lnTo>
                    <a:pt x="2699474" y="1414284"/>
                  </a:lnTo>
                  <a:lnTo>
                    <a:pt x="2703334" y="1412024"/>
                  </a:lnTo>
                  <a:lnTo>
                    <a:pt x="2738793" y="1394675"/>
                  </a:lnTo>
                  <a:lnTo>
                    <a:pt x="2753677" y="1372590"/>
                  </a:lnTo>
                  <a:lnTo>
                    <a:pt x="2755785" y="136004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3586" y="2904328"/>
              <a:ext cx="148550" cy="11147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709657" y="1385011"/>
              <a:ext cx="1878964" cy="1360170"/>
            </a:xfrm>
            <a:custGeom>
              <a:avLst/>
              <a:gdLst/>
              <a:ahLst/>
              <a:cxnLst/>
              <a:rect l="l" t="t" r="r" b="b"/>
              <a:pathLst>
                <a:path w="1878964" h="1360170">
                  <a:moveTo>
                    <a:pt x="138353" y="26301"/>
                  </a:moveTo>
                  <a:lnTo>
                    <a:pt x="129616" y="14401"/>
                  </a:lnTo>
                  <a:lnTo>
                    <a:pt x="104736" y="3911"/>
                  </a:lnTo>
                  <a:lnTo>
                    <a:pt x="74587" y="0"/>
                  </a:lnTo>
                  <a:lnTo>
                    <a:pt x="50990" y="5283"/>
                  </a:lnTo>
                  <a:lnTo>
                    <a:pt x="28079" y="14185"/>
                  </a:lnTo>
                  <a:lnTo>
                    <a:pt x="0" y="21082"/>
                  </a:lnTo>
                  <a:lnTo>
                    <a:pt x="8826" y="27508"/>
                  </a:lnTo>
                  <a:lnTo>
                    <a:pt x="18910" y="30022"/>
                  </a:lnTo>
                  <a:lnTo>
                    <a:pt x="29108" y="31140"/>
                  </a:lnTo>
                  <a:lnTo>
                    <a:pt x="38277" y="33388"/>
                  </a:lnTo>
                  <a:lnTo>
                    <a:pt x="44640" y="37693"/>
                  </a:lnTo>
                  <a:lnTo>
                    <a:pt x="48577" y="42786"/>
                  </a:lnTo>
                  <a:lnTo>
                    <a:pt x="52095" y="47917"/>
                  </a:lnTo>
                  <a:lnTo>
                    <a:pt x="57264" y="52362"/>
                  </a:lnTo>
                  <a:lnTo>
                    <a:pt x="74993" y="56540"/>
                  </a:lnTo>
                  <a:lnTo>
                    <a:pt x="97612" y="55829"/>
                  </a:lnTo>
                  <a:lnTo>
                    <a:pt x="119888" y="55676"/>
                  </a:lnTo>
                  <a:lnTo>
                    <a:pt x="136588" y="61595"/>
                  </a:lnTo>
                  <a:lnTo>
                    <a:pt x="138239" y="41440"/>
                  </a:lnTo>
                  <a:lnTo>
                    <a:pt x="138353" y="26301"/>
                  </a:lnTo>
                  <a:close/>
                </a:path>
                <a:path w="1878964" h="1360170">
                  <a:moveTo>
                    <a:pt x="909726" y="142303"/>
                  </a:moveTo>
                  <a:lnTo>
                    <a:pt x="889965" y="132346"/>
                  </a:lnTo>
                  <a:lnTo>
                    <a:pt x="888885" y="142875"/>
                  </a:lnTo>
                  <a:lnTo>
                    <a:pt x="886993" y="148818"/>
                  </a:lnTo>
                  <a:lnTo>
                    <a:pt x="853300" y="173253"/>
                  </a:lnTo>
                  <a:lnTo>
                    <a:pt x="798830" y="179920"/>
                  </a:lnTo>
                  <a:lnTo>
                    <a:pt x="775804" y="180365"/>
                  </a:lnTo>
                  <a:lnTo>
                    <a:pt x="752767" y="179781"/>
                  </a:lnTo>
                  <a:lnTo>
                    <a:pt x="782726" y="195630"/>
                  </a:lnTo>
                  <a:lnTo>
                    <a:pt x="845845" y="195033"/>
                  </a:lnTo>
                  <a:lnTo>
                    <a:pt x="896518" y="171361"/>
                  </a:lnTo>
                  <a:lnTo>
                    <a:pt x="909497" y="156451"/>
                  </a:lnTo>
                  <a:lnTo>
                    <a:pt x="909726" y="142303"/>
                  </a:lnTo>
                  <a:close/>
                </a:path>
                <a:path w="1878964" h="1360170">
                  <a:moveTo>
                    <a:pt x="1878571" y="1359865"/>
                  </a:moveTo>
                  <a:lnTo>
                    <a:pt x="1868538" y="1347330"/>
                  </a:lnTo>
                  <a:lnTo>
                    <a:pt x="1863140" y="1331899"/>
                  </a:lnTo>
                  <a:lnTo>
                    <a:pt x="1858708" y="1315631"/>
                  </a:lnTo>
                  <a:lnTo>
                    <a:pt x="1851621" y="1300645"/>
                  </a:lnTo>
                  <a:lnTo>
                    <a:pt x="1843328" y="1292733"/>
                  </a:lnTo>
                  <a:lnTo>
                    <a:pt x="1829219" y="1283601"/>
                  </a:lnTo>
                  <a:lnTo>
                    <a:pt x="1814360" y="1279093"/>
                  </a:lnTo>
                  <a:lnTo>
                    <a:pt x="1803844" y="1284998"/>
                  </a:lnTo>
                  <a:lnTo>
                    <a:pt x="1806168" y="1294041"/>
                  </a:lnTo>
                  <a:lnTo>
                    <a:pt x="1816315" y="1305585"/>
                  </a:lnTo>
                  <a:lnTo>
                    <a:pt x="1828647" y="1316443"/>
                  </a:lnTo>
                  <a:lnTo>
                    <a:pt x="1837537" y="1323454"/>
                  </a:lnTo>
                  <a:lnTo>
                    <a:pt x="1847088" y="1334452"/>
                  </a:lnTo>
                  <a:lnTo>
                    <a:pt x="1854720" y="1346377"/>
                  </a:lnTo>
                  <a:lnTo>
                    <a:pt x="1864017" y="1355953"/>
                  </a:lnTo>
                  <a:lnTo>
                    <a:pt x="1878571" y="135986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931" y="2083931"/>
              <a:ext cx="153110" cy="10432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691585" y="1508137"/>
              <a:ext cx="1080135" cy="1197610"/>
            </a:xfrm>
            <a:custGeom>
              <a:avLst/>
              <a:gdLst/>
              <a:ahLst/>
              <a:cxnLst/>
              <a:rect l="l" t="t" r="r" b="b"/>
              <a:pathLst>
                <a:path w="1080135" h="1197610">
                  <a:moveTo>
                    <a:pt x="41033" y="270979"/>
                  </a:moveTo>
                  <a:lnTo>
                    <a:pt x="31254" y="267246"/>
                  </a:lnTo>
                  <a:lnTo>
                    <a:pt x="20828" y="265645"/>
                  </a:lnTo>
                  <a:lnTo>
                    <a:pt x="10248" y="266204"/>
                  </a:lnTo>
                  <a:lnTo>
                    <a:pt x="0" y="268935"/>
                  </a:lnTo>
                  <a:lnTo>
                    <a:pt x="9728" y="276504"/>
                  </a:lnTo>
                  <a:lnTo>
                    <a:pt x="19939" y="278511"/>
                  </a:lnTo>
                  <a:lnTo>
                    <a:pt x="30454" y="276250"/>
                  </a:lnTo>
                  <a:lnTo>
                    <a:pt x="41033" y="270979"/>
                  </a:lnTo>
                  <a:close/>
                </a:path>
                <a:path w="1080135" h="1197610">
                  <a:moveTo>
                    <a:pt x="181546" y="68630"/>
                  </a:moveTo>
                  <a:lnTo>
                    <a:pt x="175475" y="56654"/>
                  </a:lnTo>
                  <a:lnTo>
                    <a:pt x="169456" y="66992"/>
                  </a:lnTo>
                  <a:lnTo>
                    <a:pt x="165481" y="77927"/>
                  </a:lnTo>
                  <a:lnTo>
                    <a:pt x="163588" y="89255"/>
                  </a:lnTo>
                  <a:lnTo>
                    <a:pt x="163842" y="100749"/>
                  </a:lnTo>
                  <a:lnTo>
                    <a:pt x="173456" y="89217"/>
                  </a:lnTo>
                  <a:lnTo>
                    <a:pt x="180111" y="78994"/>
                  </a:lnTo>
                  <a:lnTo>
                    <a:pt x="181546" y="68630"/>
                  </a:lnTo>
                  <a:close/>
                </a:path>
                <a:path w="1080135" h="1197610">
                  <a:moveTo>
                    <a:pt x="305638" y="1191107"/>
                  </a:moveTo>
                  <a:lnTo>
                    <a:pt x="296519" y="1185443"/>
                  </a:lnTo>
                  <a:lnTo>
                    <a:pt x="289140" y="1184059"/>
                  </a:lnTo>
                  <a:lnTo>
                    <a:pt x="281139" y="1187284"/>
                  </a:lnTo>
                  <a:lnTo>
                    <a:pt x="270116" y="1195463"/>
                  </a:lnTo>
                  <a:lnTo>
                    <a:pt x="279273" y="1197076"/>
                  </a:lnTo>
                  <a:lnTo>
                    <a:pt x="288505" y="1196860"/>
                  </a:lnTo>
                  <a:lnTo>
                    <a:pt x="297421" y="1194854"/>
                  </a:lnTo>
                  <a:lnTo>
                    <a:pt x="305638" y="1191107"/>
                  </a:lnTo>
                  <a:close/>
                </a:path>
                <a:path w="1080135" h="1197610">
                  <a:moveTo>
                    <a:pt x="962025" y="8966"/>
                  </a:moveTo>
                  <a:lnTo>
                    <a:pt x="959116" y="4318"/>
                  </a:lnTo>
                  <a:lnTo>
                    <a:pt x="952754" y="0"/>
                  </a:lnTo>
                  <a:lnTo>
                    <a:pt x="952258" y="508"/>
                  </a:lnTo>
                  <a:lnTo>
                    <a:pt x="951801" y="1054"/>
                  </a:lnTo>
                  <a:lnTo>
                    <a:pt x="946810" y="8077"/>
                  </a:lnTo>
                  <a:lnTo>
                    <a:pt x="949337" y="16408"/>
                  </a:lnTo>
                  <a:lnTo>
                    <a:pt x="957046" y="20256"/>
                  </a:lnTo>
                  <a:lnTo>
                    <a:pt x="961377" y="14198"/>
                  </a:lnTo>
                  <a:lnTo>
                    <a:pt x="962025" y="8966"/>
                  </a:lnTo>
                  <a:close/>
                </a:path>
                <a:path w="1080135" h="1197610">
                  <a:moveTo>
                    <a:pt x="1079550" y="93573"/>
                  </a:moveTo>
                  <a:lnTo>
                    <a:pt x="1042797" y="58445"/>
                  </a:lnTo>
                  <a:lnTo>
                    <a:pt x="1043584" y="71869"/>
                  </a:lnTo>
                  <a:lnTo>
                    <a:pt x="1056462" y="84658"/>
                  </a:lnTo>
                  <a:lnTo>
                    <a:pt x="1071702" y="93129"/>
                  </a:lnTo>
                  <a:lnTo>
                    <a:pt x="1079550" y="9357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45383" y="4123435"/>
            <a:ext cx="157226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Bus</a:t>
            </a:r>
            <a:r>
              <a:rPr dirty="0" sz="1950" spc="5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2325" y="508000"/>
            <a:ext cx="3425094" cy="33919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76698" y="4275758"/>
            <a:ext cx="167386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Map</a:t>
            </a:r>
            <a:r>
              <a:rPr dirty="0" sz="1950" spc="12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7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1888235"/>
            <a:ext cx="2687319" cy="18224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1950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75"/>
              <a:t> </a:t>
            </a:r>
            <a:r>
              <a:rPr dirty="0"/>
              <a:t>Mat</a:t>
            </a:r>
            <a:r>
              <a:rPr dirty="0" spc="-140"/>
              <a:t> </a:t>
            </a:r>
            <a:r>
              <a:rPr dirty="0"/>
              <a:t>Is</a:t>
            </a:r>
            <a:r>
              <a:rPr dirty="0" spc="-85"/>
              <a:t> </a:t>
            </a:r>
            <a:r>
              <a:rPr dirty="0" spc="-25"/>
              <a:t>Up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75" y="736091"/>
            <a:ext cx="1719932" cy="96724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73832" y="4083769"/>
            <a:ext cx="168846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7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Mat</a:t>
            </a:r>
            <a:r>
              <a:rPr dirty="0" sz="2000" spc="-14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75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269364" y="979834"/>
            <a:ext cx="5026025" cy="1829435"/>
            <a:chOff x="1269364" y="979834"/>
            <a:chExt cx="5026025" cy="18294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64" y="979834"/>
              <a:ext cx="5026021" cy="18294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1017943"/>
              <a:ext cx="2085973" cy="819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16334" y="3753065"/>
            <a:ext cx="16103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8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Mat</a:t>
            </a:r>
            <a:r>
              <a:rPr dirty="0" sz="2000" spc="-13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155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29285" y="899491"/>
            <a:ext cx="5387975" cy="2190115"/>
            <a:chOff x="629285" y="899491"/>
            <a:chExt cx="5387975" cy="21901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285" y="899491"/>
              <a:ext cx="5387961" cy="21901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3565" y="1372591"/>
              <a:ext cx="1264893" cy="854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0909" y="2668641"/>
            <a:ext cx="1444616" cy="14446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9896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100"/>
              <a:t> </a:t>
            </a:r>
            <a:r>
              <a:rPr dirty="0"/>
              <a:t>Mop</a:t>
            </a:r>
            <a:r>
              <a:rPr dirty="0" spc="-140"/>
              <a:t> </a:t>
            </a:r>
            <a:r>
              <a:rPr dirty="0"/>
              <a:t>Is</a:t>
            </a:r>
            <a:r>
              <a:rPr dirty="0" spc="-95"/>
              <a:t> </a:t>
            </a:r>
            <a:r>
              <a:rPr dirty="0" spc="-25"/>
              <a:t>Up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1060" y="714927"/>
            <a:ext cx="1136014" cy="14400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6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110"/>
              <a:t> </a:t>
            </a:r>
            <a:r>
              <a:rPr dirty="0"/>
              <a:t>Mop</a:t>
            </a:r>
            <a:r>
              <a:rPr dirty="0" spc="-140"/>
              <a:t> </a:t>
            </a:r>
            <a:r>
              <a:rPr dirty="0"/>
              <a:t>Is</a:t>
            </a:r>
            <a:r>
              <a:rPr dirty="0" spc="-95"/>
              <a:t> </a:t>
            </a:r>
            <a:r>
              <a:rPr dirty="0" spc="-25"/>
              <a:t>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051174" y="1066827"/>
            <a:ext cx="1827530" cy="2941320"/>
            <a:chOff x="3051174" y="1066827"/>
            <a:chExt cx="1827530" cy="29413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174" y="2557574"/>
              <a:ext cx="1450034" cy="145003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1327" y="1066827"/>
              <a:ext cx="1647186" cy="1745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1984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110"/>
              <a:t> </a:t>
            </a:r>
            <a:r>
              <a:rPr dirty="0"/>
              <a:t>Mop</a:t>
            </a:r>
            <a:r>
              <a:rPr dirty="0" spc="-140"/>
              <a:t> </a:t>
            </a:r>
            <a:r>
              <a:rPr dirty="0"/>
              <a:t>Is</a:t>
            </a:r>
            <a:r>
              <a:rPr dirty="0" spc="-95"/>
              <a:t> </a:t>
            </a:r>
            <a:r>
              <a:rPr dirty="0" spc="-25"/>
              <a:t>In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051174" y="1943518"/>
            <a:ext cx="1845310" cy="2334895"/>
            <a:chOff x="3051174" y="1943518"/>
            <a:chExt cx="1845310" cy="23348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174" y="2827890"/>
              <a:ext cx="1450034" cy="145003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107" y="1943518"/>
              <a:ext cx="1647186" cy="1256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09269" y="4077685"/>
            <a:ext cx="172148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Mud</a:t>
            </a:r>
            <a:r>
              <a:rPr dirty="0" sz="1950" spc="7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1850" y="815339"/>
            <a:ext cx="2991484" cy="23804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02944" y="4429700"/>
            <a:ext cx="173355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Mud</a:t>
            </a:r>
            <a:r>
              <a:rPr dirty="0" sz="1950" spc="7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095500" y="584200"/>
            <a:ext cx="3200400" cy="3662679"/>
            <a:chOff x="2095500" y="584200"/>
            <a:chExt cx="3200400" cy="366267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4411" y="1770405"/>
              <a:ext cx="3031476" cy="247623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500" y="584200"/>
              <a:ext cx="2998469" cy="2241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25675" y="641350"/>
            <a:ext cx="3182620" cy="3204210"/>
            <a:chOff x="2225675" y="641350"/>
            <a:chExt cx="3182620" cy="32042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6817" y="1209675"/>
              <a:ext cx="3031476" cy="26358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675" y="641350"/>
              <a:ext cx="2998469" cy="132967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939339" y="4302414"/>
            <a:ext cx="165417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Mud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3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98139" y="3926840"/>
            <a:ext cx="165925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Bag</a:t>
            </a:r>
            <a:r>
              <a:rPr dirty="0" sz="1950" spc="6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4329" y="640499"/>
            <a:ext cx="1967228" cy="31068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27095" y="3815588"/>
            <a:ext cx="16294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9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Net</a:t>
            </a:r>
            <a:r>
              <a:rPr dirty="0" sz="2000" spc="-13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12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0275" y="368808"/>
            <a:ext cx="3214103" cy="314655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41979" y="3882644"/>
            <a:ext cx="16452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8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Net</a:t>
            </a:r>
            <a:r>
              <a:rPr dirty="0" sz="2000" spc="-12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7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22425" y="948720"/>
            <a:ext cx="4353560" cy="2622550"/>
            <a:chOff x="1622425" y="948720"/>
            <a:chExt cx="4353560" cy="26225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425" y="1256339"/>
              <a:ext cx="4353420" cy="231457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816" y="948720"/>
              <a:ext cx="3454423" cy="203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59092" y="3641935"/>
            <a:ext cx="15741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8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Net</a:t>
            </a:r>
            <a:r>
              <a:rPr dirty="0" sz="2000" spc="-12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7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28775" y="533400"/>
            <a:ext cx="4295775" cy="2145665"/>
            <a:chOff x="1628775" y="533400"/>
            <a:chExt cx="4295775" cy="21456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5" y="533400"/>
              <a:ext cx="4295773" cy="214566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7245" y="659358"/>
              <a:ext cx="3219447" cy="7956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1785" y="1437639"/>
            <a:ext cx="1861590" cy="252348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07283" y="4254500"/>
            <a:ext cx="165925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Nut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3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9629" y="780287"/>
            <a:ext cx="778878" cy="5617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93590" y="4294012"/>
            <a:ext cx="167322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Nut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3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851785" y="1154155"/>
            <a:ext cx="1856105" cy="2515870"/>
            <a:chOff x="2851785" y="1154155"/>
            <a:chExt cx="1856105" cy="25158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785" y="1154155"/>
              <a:ext cx="1855964" cy="251586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630" y="1156703"/>
              <a:ext cx="777873" cy="560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7808" y="4463169"/>
            <a:ext cx="159829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Nut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3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851785" y="1320228"/>
            <a:ext cx="1855470" cy="2054225"/>
            <a:chOff x="2851785" y="1320228"/>
            <a:chExt cx="1855470" cy="20542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9630" y="1320228"/>
              <a:ext cx="777873" cy="5606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1785" y="1627790"/>
              <a:ext cx="1855456" cy="1746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717"/>
            <a:ext cx="7540625" cy="5320030"/>
            <a:chOff x="0" y="6717"/>
            <a:chExt cx="7540625" cy="53200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17"/>
              <a:ext cx="7540467" cy="532002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0469" y="1239091"/>
              <a:ext cx="1464082" cy="169587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611757" y="4532912"/>
            <a:ext cx="15119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halkboard SE"/>
                <a:cs typeface="Chalkboard SE"/>
              </a:rPr>
              <a:t>The</a:t>
            </a:r>
            <a:r>
              <a:rPr dirty="0" sz="1800" spc="75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Pet</a:t>
            </a:r>
            <a:r>
              <a:rPr dirty="0" sz="1800" spc="20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Is</a:t>
            </a:r>
            <a:r>
              <a:rPr dirty="0" sz="1800" spc="25">
                <a:latin typeface="Chalkboard SE"/>
                <a:cs typeface="Chalkboard SE"/>
              </a:rPr>
              <a:t> </a:t>
            </a:r>
            <a:r>
              <a:rPr dirty="0" sz="1800" spc="-25">
                <a:latin typeface="Chalkboard SE"/>
                <a:cs typeface="Chalkboard SE"/>
              </a:rPr>
              <a:t>Up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6269"/>
            <a:ext cx="7540625" cy="5320030"/>
            <a:chOff x="0" y="6269"/>
            <a:chExt cx="7540625" cy="53200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269"/>
              <a:ext cx="7540467" cy="532002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8526" y="2506852"/>
              <a:ext cx="2142707" cy="175945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4971" y="1284321"/>
              <a:ext cx="1390005" cy="160988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764448" y="4532912"/>
            <a:ext cx="15303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halkboard SE"/>
                <a:cs typeface="Chalkboard SE"/>
              </a:rPr>
              <a:t>The</a:t>
            </a:r>
            <a:r>
              <a:rPr dirty="0" sz="1800" spc="75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Pet</a:t>
            </a:r>
            <a:r>
              <a:rPr dirty="0" sz="1800" spc="20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Is</a:t>
            </a:r>
            <a:r>
              <a:rPr dirty="0" sz="1800" spc="25">
                <a:latin typeface="Chalkboard SE"/>
                <a:cs typeface="Chalkboard SE"/>
              </a:rPr>
              <a:t> </a:t>
            </a:r>
            <a:r>
              <a:rPr dirty="0" sz="1800" spc="-25">
                <a:latin typeface="Chalkboard SE"/>
                <a:cs typeface="Chalkboard SE"/>
              </a:rPr>
              <a:t>On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569"/>
            <a:ext cx="7540625" cy="5314315"/>
            <a:chOff x="0" y="16569"/>
            <a:chExt cx="7540625" cy="53143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569"/>
              <a:ext cx="7540467" cy="53142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6646" y="1047732"/>
              <a:ext cx="1377026" cy="159466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473" y="1741100"/>
              <a:ext cx="2478200" cy="203485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014889" y="4207155"/>
            <a:ext cx="14662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halkboard SE"/>
                <a:cs typeface="Chalkboard SE"/>
              </a:rPr>
              <a:t>The</a:t>
            </a:r>
            <a:r>
              <a:rPr dirty="0" sz="1800" spc="75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Pet</a:t>
            </a:r>
            <a:r>
              <a:rPr dirty="0" sz="1800" spc="20">
                <a:latin typeface="Chalkboard SE"/>
                <a:cs typeface="Chalkboard SE"/>
              </a:rPr>
              <a:t> </a:t>
            </a:r>
            <a:r>
              <a:rPr dirty="0" sz="1800">
                <a:latin typeface="Chalkboard SE"/>
                <a:cs typeface="Chalkboard SE"/>
              </a:rPr>
              <a:t>Is</a:t>
            </a:r>
            <a:r>
              <a:rPr dirty="0" sz="1800" spc="25">
                <a:latin typeface="Chalkboard SE"/>
                <a:cs typeface="Chalkboard SE"/>
              </a:rPr>
              <a:t> </a:t>
            </a:r>
            <a:r>
              <a:rPr dirty="0" sz="1800" spc="-25">
                <a:latin typeface="Chalkboard SE"/>
                <a:cs typeface="Chalkboard SE"/>
              </a:rPr>
              <a:t>In</a:t>
            </a:r>
            <a:endParaRPr sz="180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42279" y="4405263"/>
            <a:ext cx="158940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2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Pig</a:t>
            </a:r>
            <a:r>
              <a:rPr dirty="0" sz="1950" spc="6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5825" y="1071918"/>
            <a:ext cx="3260724" cy="20187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14429" y="4148647"/>
            <a:ext cx="167640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Bag</a:t>
            </a:r>
            <a:r>
              <a:rPr dirty="0" sz="1950" spc="6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061085" y="484365"/>
            <a:ext cx="5438140" cy="3658870"/>
            <a:chOff x="1061085" y="484365"/>
            <a:chExt cx="5438140" cy="36588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085" y="857110"/>
              <a:ext cx="5438137" cy="328573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9900" y="484365"/>
              <a:ext cx="1400173" cy="2211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58646" y="4157838"/>
            <a:ext cx="160655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2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Pig</a:t>
            </a:r>
            <a:r>
              <a:rPr dirty="0" sz="1950" spc="6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056005" y="469125"/>
            <a:ext cx="5439410" cy="3674110"/>
            <a:chOff x="1056005" y="469125"/>
            <a:chExt cx="5439410" cy="36741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005" y="857110"/>
              <a:ext cx="5439406" cy="32861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675" y="469125"/>
              <a:ext cx="3247745" cy="2011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74324" y="4365576"/>
            <a:ext cx="153416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2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Pig</a:t>
            </a:r>
            <a:r>
              <a:rPr dirty="0" sz="1950" spc="6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60525" y="1147813"/>
            <a:ext cx="4262755" cy="2472690"/>
            <a:chOff x="1660525" y="1147813"/>
            <a:chExt cx="4262755" cy="24726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525" y="1319263"/>
              <a:ext cx="4262536" cy="230110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6234" y="1147813"/>
              <a:ext cx="3247388" cy="1209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46999" y="4597002"/>
            <a:ext cx="159258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4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Pin</a:t>
            </a:r>
            <a:r>
              <a:rPr dirty="0" sz="1950" spc="114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49272" y="799161"/>
            <a:ext cx="1091565" cy="1092835"/>
            <a:chOff x="3049272" y="799161"/>
            <a:chExt cx="1091565" cy="1092835"/>
          </a:xfrm>
        </p:grpSpPr>
        <p:sp>
          <p:nvSpPr>
            <p:cNvPr id="4" name="object 4" descr=""/>
            <p:cNvSpPr/>
            <p:nvPr/>
          </p:nvSpPr>
          <p:spPr>
            <a:xfrm>
              <a:off x="3055632" y="805522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1078318" y="1063104"/>
                  </a:moveTo>
                  <a:lnTo>
                    <a:pt x="1077709" y="1057071"/>
                  </a:lnTo>
                  <a:lnTo>
                    <a:pt x="1075067" y="1051445"/>
                  </a:lnTo>
                  <a:lnTo>
                    <a:pt x="1009078" y="970597"/>
                  </a:lnTo>
                  <a:lnTo>
                    <a:pt x="969949" y="922667"/>
                  </a:lnTo>
                  <a:lnTo>
                    <a:pt x="969949" y="970584"/>
                  </a:lnTo>
                  <a:lnTo>
                    <a:pt x="969251" y="970191"/>
                  </a:lnTo>
                  <a:lnTo>
                    <a:pt x="790968" y="825246"/>
                  </a:lnTo>
                  <a:lnTo>
                    <a:pt x="764590" y="803795"/>
                  </a:lnTo>
                  <a:lnTo>
                    <a:pt x="784377" y="784326"/>
                  </a:lnTo>
                  <a:lnTo>
                    <a:pt x="802957" y="766051"/>
                  </a:lnTo>
                  <a:lnTo>
                    <a:pt x="969949" y="970584"/>
                  </a:lnTo>
                  <a:lnTo>
                    <a:pt x="969949" y="922667"/>
                  </a:lnTo>
                  <a:lnTo>
                    <a:pt x="842111" y="766038"/>
                  </a:lnTo>
                  <a:lnTo>
                    <a:pt x="824611" y="744588"/>
                  </a:lnTo>
                  <a:lnTo>
                    <a:pt x="1041692" y="527507"/>
                  </a:lnTo>
                  <a:lnTo>
                    <a:pt x="1058849" y="481736"/>
                  </a:lnTo>
                  <a:lnTo>
                    <a:pt x="1035494" y="436232"/>
                  </a:lnTo>
                  <a:lnTo>
                    <a:pt x="1028547" y="432371"/>
                  </a:lnTo>
                  <a:lnTo>
                    <a:pt x="1028547" y="481736"/>
                  </a:lnTo>
                  <a:lnTo>
                    <a:pt x="1028103" y="490397"/>
                  </a:lnTo>
                  <a:lnTo>
                    <a:pt x="1025283" y="498614"/>
                  </a:lnTo>
                  <a:lnTo>
                    <a:pt x="1020191" y="505841"/>
                  </a:lnTo>
                  <a:lnTo>
                    <a:pt x="797775" y="728268"/>
                  </a:lnTo>
                  <a:lnTo>
                    <a:pt x="740841" y="784326"/>
                  </a:lnTo>
                  <a:lnTo>
                    <a:pt x="740498" y="784047"/>
                  </a:lnTo>
                  <a:lnTo>
                    <a:pt x="721156" y="803605"/>
                  </a:lnTo>
                  <a:lnTo>
                    <a:pt x="504050" y="1020749"/>
                  </a:lnTo>
                  <a:lnTo>
                    <a:pt x="498779" y="1026274"/>
                  </a:lnTo>
                  <a:lnTo>
                    <a:pt x="491553" y="1029512"/>
                  </a:lnTo>
                  <a:lnTo>
                    <a:pt x="483514" y="1029766"/>
                  </a:lnTo>
                  <a:lnTo>
                    <a:pt x="480923" y="1029766"/>
                  </a:lnTo>
                  <a:lnTo>
                    <a:pt x="454063" y="1001991"/>
                  </a:lnTo>
                  <a:lnTo>
                    <a:pt x="455028" y="957478"/>
                  </a:lnTo>
                  <a:lnTo>
                    <a:pt x="464070" y="909459"/>
                  </a:lnTo>
                  <a:lnTo>
                    <a:pt x="480885" y="859129"/>
                  </a:lnTo>
                  <a:lnTo>
                    <a:pt x="505155" y="807681"/>
                  </a:lnTo>
                  <a:lnTo>
                    <a:pt x="538772" y="766279"/>
                  </a:lnTo>
                  <a:lnTo>
                    <a:pt x="790422" y="514616"/>
                  </a:lnTo>
                  <a:lnTo>
                    <a:pt x="807123" y="505510"/>
                  </a:lnTo>
                  <a:lnTo>
                    <a:pt x="848106" y="484632"/>
                  </a:lnTo>
                  <a:lnTo>
                    <a:pt x="863688" y="478942"/>
                  </a:lnTo>
                  <a:lnTo>
                    <a:pt x="890790" y="468985"/>
                  </a:lnTo>
                  <a:lnTo>
                    <a:pt x="935786" y="458444"/>
                  </a:lnTo>
                  <a:lnTo>
                    <a:pt x="981506" y="453415"/>
                  </a:lnTo>
                  <a:lnTo>
                    <a:pt x="988161" y="453415"/>
                  </a:lnTo>
                  <a:lnTo>
                    <a:pt x="1026528" y="473125"/>
                  </a:lnTo>
                  <a:lnTo>
                    <a:pt x="1028547" y="481736"/>
                  </a:lnTo>
                  <a:lnTo>
                    <a:pt x="1028547" y="432371"/>
                  </a:lnTo>
                  <a:lnTo>
                    <a:pt x="1020660" y="427977"/>
                  </a:lnTo>
                  <a:lnTo>
                    <a:pt x="1003744" y="424281"/>
                  </a:lnTo>
                  <a:lnTo>
                    <a:pt x="996353" y="423545"/>
                  </a:lnTo>
                  <a:lnTo>
                    <a:pt x="989190" y="423189"/>
                  </a:lnTo>
                  <a:lnTo>
                    <a:pt x="981519" y="423189"/>
                  </a:lnTo>
                  <a:lnTo>
                    <a:pt x="932040" y="428472"/>
                  </a:lnTo>
                  <a:lnTo>
                    <a:pt x="883729" y="439623"/>
                  </a:lnTo>
                  <a:lnTo>
                    <a:pt x="837120" y="456501"/>
                  </a:lnTo>
                  <a:lnTo>
                    <a:pt x="792721" y="478942"/>
                  </a:lnTo>
                  <a:lnTo>
                    <a:pt x="765873" y="457415"/>
                  </a:lnTo>
                  <a:lnTo>
                    <a:pt x="765873" y="496239"/>
                  </a:lnTo>
                  <a:lnTo>
                    <a:pt x="495833" y="766279"/>
                  </a:lnTo>
                  <a:lnTo>
                    <a:pt x="259410" y="471449"/>
                  </a:lnTo>
                  <a:lnTo>
                    <a:pt x="245198" y="453720"/>
                  </a:lnTo>
                  <a:lnTo>
                    <a:pt x="244995" y="453720"/>
                  </a:lnTo>
                  <a:lnTo>
                    <a:pt x="453237" y="245503"/>
                  </a:lnTo>
                  <a:lnTo>
                    <a:pt x="765873" y="496239"/>
                  </a:lnTo>
                  <a:lnTo>
                    <a:pt x="765873" y="457415"/>
                  </a:lnTo>
                  <a:lnTo>
                    <a:pt x="501599" y="245503"/>
                  </a:lnTo>
                  <a:lnTo>
                    <a:pt x="470890" y="220878"/>
                  </a:lnTo>
                  <a:lnTo>
                    <a:pt x="488492" y="180124"/>
                  </a:lnTo>
                  <a:lnTo>
                    <a:pt x="500265" y="137528"/>
                  </a:lnTo>
                  <a:lnTo>
                    <a:pt x="506082" y="93726"/>
                  </a:lnTo>
                  <a:lnTo>
                    <a:pt x="505802" y="49339"/>
                  </a:lnTo>
                  <a:lnTo>
                    <a:pt x="499110" y="30010"/>
                  </a:lnTo>
                  <a:lnTo>
                    <a:pt x="486511" y="14439"/>
                  </a:lnTo>
                  <a:lnTo>
                    <a:pt x="475653" y="7823"/>
                  </a:lnTo>
                  <a:lnTo>
                    <a:pt x="475653" y="92544"/>
                  </a:lnTo>
                  <a:lnTo>
                    <a:pt x="470344" y="131927"/>
                  </a:lnTo>
                  <a:lnTo>
                    <a:pt x="459714" y="170218"/>
                  </a:lnTo>
                  <a:lnTo>
                    <a:pt x="443890" y="206870"/>
                  </a:lnTo>
                  <a:lnTo>
                    <a:pt x="217563" y="438264"/>
                  </a:lnTo>
                  <a:lnTo>
                    <a:pt x="174942" y="458800"/>
                  </a:lnTo>
                  <a:lnTo>
                    <a:pt x="109131" y="475030"/>
                  </a:lnTo>
                  <a:lnTo>
                    <a:pt x="75095" y="476846"/>
                  </a:lnTo>
                  <a:lnTo>
                    <a:pt x="67500" y="476846"/>
                  </a:lnTo>
                  <a:lnTo>
                    <a:pt x="59905" y="476567"/>
                  </a:lnTo>
                  <a:lnTo>
                    <a:pt x="28600" y="451142"/>
                  </a:lnTo>
                  <a:lnTo>
                    <a:pt x="29654" y="444385"/>
                  </a:lnTo>
                  <a:lnTo>
                    <a:pt x="33782" y="439623"/>
                  </a:lnTo>
                  <a:lnTo>
                    <a:pt x="441794" y="31470"/>
                  </a:lnTo>
                  <a:lnTo>
                    <a:pt x="445465" y="30010"/>
                  </a:lnTo>
                  <a:lnTo>
                    <a:pt x="449249" y="30149"/>
                  </a:lnTo>
                  <a:lnTo>
                    <a:pt x="475653" y="92544"/>
                  </a:lnTo>
                  <a:lnTo>
                    <a:pt x="475653" y="7823"/>
                  </a:lnTo>
                  <a:lnTo>
                    <a:pt x="469468" y="4051"/>
                  </a:lnTo>
                  <a:lnTo>
                    <a:pt x="449338" y="0"/>
                  </a:lnTo>
                  <a:lnTo>
                    <a:pt x="12446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69" y="506374"/>
                  </a:lnTo>
                  <a:lnTo>
                    <a:pt x="70726" y="507390"/>
                  </a:lnTo>
                  <a:lnTo>
                    <a:pt x="75107" y="507390"/>
                  </a:lnTo>
                  <a:lnTo>
                    <a:pt x="112915" y="505307"/>
                  </a:lnTo>
                  <a:lnTo>
                    <a:pt x="149720" y="498614"/>
                  </a:lnTo>
                  <a:lnTo>
                    <a:pt x="185991" y="487235"/>
                  </a:lnTo>
                  <a:lnTo>
                    <a:pt x="208635" y="476846"/>
                  </a:lnTo>
                  <a:lnTo>
                    <a:pt x="220395" y="471462"/>
                  </a:lnTo>
                  <a:lnTo>
                    <a:pt x="478472" y="793369"/>
                  </a:lnTo>
                  <a:lnTo>
                    <a:pt x="452005" y="849820"/>
                  </a:lnTo>
                  <a:lnTo>
                    <a:pt x="434073" y="904557"/>
                  </a:lnTo>
                  <a:lnTo>
                    <a:pt x="424675" y="956449"/>
                  </a:lnTo>
                  <a:lnTo>
                    <a:pt x="423824" y="1004366"/>
                  </a:lnTo>
                  <a:lnTo>
                    <a:pt x="427405" y="1020749"/>
                  </a:lnTo>
                  <a:lnTo>
                    <a:pt x="463283" y="1055992"/>
                  </a:lnTo>
                  <a:lnTo>
                    <a:pt x="470408" y="1058913"/>
                  </a:lnTo>
                  <a:lnTo>
                    <a:pt x="476834" y="1060221"/>
                  </a:lnTo>
                  <a:lnTo>
                    <a:pt x="483933" y="1060221"/>
                  </a:lnTo>
                  <a:lnTo>
                    <a:pt x="525526" y="1042327"/>
                  </a:lnTo>
                  <a:lnTo>
                    <a:pt x="538086" y="1029766"/>
                  </a:lnTo>
                  <a:lnTo>
                    <a:pt x="742619" y="825246"/>
                  </a:lnTo>
                  <a:lnTo>
                    <a:pt x="1050785" y="1075715"/>
                  </a:lnTo>
                  <a:lnTo>
                    <a:pt x="1053414" y="1078280"/>
                  </a:lnTo>
                  <a:lnTo>
                    <a:pt x="1056970" y="1079677"/>
                  </a:lnTo>
                  <a:lnTo>
                    <a:pt x="1065136" y="1079677"/>
                  </a:lnTo>
                  <a:lnTo>
                    <a:pt x="1070102" y="1077607"/>
                  </a:lnTo>
                  <a:lnTo>
                    <a:pt x="1073556" y="1074216"/>
                  </a:lnTo>
                  <a:lnTo>
                    <a:pt x="1076921" y="1068997"/>
                  </a:lnTo>
                  <a:lnTo>
                    <a:pt x="1078318" y="1063104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55622" y="805511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3" y="744588"/>
                  </a:moveTo>
                  <a:lnTo>
                    <a:pt x="1041704" y="527507"/>
                  </a:lnTo>
                  <a:lnTo>
                    <a:pt x="1051890" y="513537"/>
                  </a:lnTo>
                  <a:lnTo>
                    <a:pt x="1057706" y="497598"/>
                  </a:lnTo>
                  <a:lnTo>
                    <a:pt x="1058938" y="480669"/>
                  </a:lnTo>
                  <a:lnTo>
                    <a:pt x="1055369" y="463753"/>
                  </a:lnTo>
                  <a:lnTo>
                    <a:pt x="1020673" y="427977"/>
                  </a:lnTo>
                  <a:lnTo>
                    <a:pt x="988948" y="423176"/>
                  </a:lnTo>
                  <a:lnTo>
                    <a:pt x="981532" y="423189"/>
                  </a:lnTo>
                  <a:lnTo>
                    <a:pt x="932052" y="428472"/>
                  </a:lnTo>
                  <a:lnTo>
                    <a:pt x="883742" y="439623"/>
                  </a:lnTo>
                  <a:lnTo>
                    <a:pt x="837133" y="456501"/>
                  </a:lnTo>
                  <a:lnTo>
                    <a:pt x="792733" y="478942"/>
                  </a:lnTo>
                  <a:lnTo>
                    <a:pt x="470903" y="220878"/>
                  </a:lnTo>
                  <a:lnTo>
                    <a:pt x="488505" y="180124"/>
                  </a:lnTo>
                  <a:lnTo>
                    <a:pt x="500278" y="137528"/>
                  </a:lnTo>
                  <a:lnTo>
                    <a:pt x="506094" y="93726"/>
                  </a:lnTo>
                  <a:lnTo>
                    <a:pt x="505815" y="49339"/>
                  </a:lnTo>
                  <a:lnTo>
                    <a:pt x="499097" y="29933"/>
                  </a:lnTo>
                  <a:lnTo>
                    <a:pt x="486524" y="14439"/>
                  </a:lnTo>
                  <a:lnTo>
                    <a:pt x="469468" y="4051"/>
                  </a:lnTo>
                  <a:lnTo>
                    <a:pt x="449351" y="0"/>
                  </a:lnTo>
                  <a:lnTo>
                    <a:pt x="440588" y="774"/>
                  </a:lnTo>
                  <a:lnTo>
                    <a:pt x="12458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82" y="506374"/>
                  </a:lnTo>
                  <a:lnTo>
                    <a:pt x="75120" y="507390"/>
                  </a:lnTo>
                  <a:lnTo>
                    <a:pt x="112928" y="505307"/>
                  </a:lnTo>
                  <a:lnTo>
                    <a:pt x="150037" y="498551"/>
                  </a:lnTo>
                  <a:lnTo>
                    <a:pt x="186004" y="487222"/>
                  </a:lnTo>
                  <a:lnTo>
                    <a:pt x="220421" y="471449"/>
                  </a:lnTo>
                  <a:lnTo>
                    <a:pt x="478497" y="793369"/>
                  </a:lnTo>
                  <a:lnTo>
                    <a:pt x="452018" y="849820"/>
                  </a:lnTo>
                  <a:lnTo>
                    <a:pt x="434085" y="904557"/>
                  </a:lnTo>
                  <a:lnTo>
                    <a:pt x="424700" y="956462"/>
                  </a:lnTo>
                  <a:lnTo>
                    <a:pt x="423849" y="1004366"/>
                  </a:lnTo>
                  <a:lnTo>
                    <a:pt x="427545" y="1021295"/>
                  </a:lnTo>
                  <a:lnTo>
                    <a:pt x="463308" y="1055979"/>
                  </a:lnTo>
                  <a:lnTo>
                    <a:pt x="476859" y="1060221"/>
                  </a:lnTo>
                  <a:lnTo>
                    <a:pt x="483958" y="1060221"/>
                  </a:lnTo>
                  <a:lnTo>
                    <a:pt x="525551" y="1042327"/>
                  </a:lnTo>
                  <a:lnTo>
                    <a:pt x="742632" y="825246"/>
                  </a:lnTo>
                  <a:lnTo>
                    <a:pt x="1050797" y="1075715"/>
                  </a:lnTo>
                  <a:lnTo>
                    <a:pt x="1053426" y="1078280"/>
                  </a:lnTo>
                  <a:lnTo>
                    <a:pt x="1056970" y="1079677"/>
                  </a:lnTo>
                  <a:lnTo>
                    <a:pt x="1060653" y="1079588"/>
                  </a:lnTo>
                  <a:lnTo>
                    <a:pt x="1065491" y="1079525"/>
                  </a:lnTo>
                  <a:lnTo>
                    <a:pt x="1070127" y="1077620"/>
                  </a:lnTo>
                  <a:lnTo>
                    <a:pt x="1073569" y="1074216"/>
                  </a:lnTo>
                  <a:lnTo>
                    <a:pt x="1076934" y="1068984"/>
                  </a:lnTo>
                  <a:lnTo>
                    <a:pt x="1078331" y="1063104"/>
                  </a:lnTo>
                  <a:lnTo>
                    <a:pt x="1077734" y="1057071"/>
                  </a:lnTo>
                  <a:lnTo>
                    <a:pt x="1075080" y="1051445"/>
                  </a:lnTo>
                  <a:lnTo>
                    <a:pt x="824623" y="744588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84231" y="835525"/>
              <a:ext cx="447675" cy="447040"/>
            </a:xfrm>
            <a:custGeom>
              <a:avLst/>
              <a:gdLst/>
              <a:ahLst/>
              <a:cxnLst/>
              <a:rect l="l" t="t" r="r" b="b"/>
              <a:pathLst>
                <a:path w="447675" h="447040">
                  <a:moveTo>
                    <a:pt x="46494" y="446836"/>
                  </a:moveTo>
                  <a:lnTo>
                    <a:pt x="38900" y="446836"/>
                  </a:lnTo>
                  <a:lnTo>
                    <a:pt x="31318" y="446544"/>
                  </a:lnTo>
                  <a:lnTo>
                    <a:pt x="0" y="421119"/>
                  </a:lnTo>
                  <a:lnTo>
                    <a:pt x="1054" y="414375"/>
                  </a:lnTo>
                  <a:lnTo>
                    <a:pt x="5219" y="409575"/>
                  </a:lnTo>
                  <a:lnTo>
                    <a:pt x="410540" y="4140"/>
                  </a:lnTo>
                  <a:lnTo>
                    <a:pt x="413194" y="1460"/>
                  </a:lnTo>
                  <a:lnTo>
                    <a:pt x="416864" y="0"/>
                  </a:lnTo>
                  <a:lnTo>
                    <a:pt x="420649" y="139"/>
                  </a:lnTo>
                  <a:lnTo>
                    <a:pt x="429818" y="2120"/>
                  </a:lnTo>
                  <a:lnTo>
                    <a:pt x="437642" y="6858"/>
                  </a:lnTo>
                  <a:lnTo>
                    <a:pt x="443547" y="13855"/>
                  </a:lnTo>
                  <a:lnTo>
                    <a:pt x="446938" y="22606"/>
                  </a:lnTo>
                  <a:lnTo>
                    <a:pt x="447052" y="62522"/>
                  </a:lnTo>
                  <a:lnTo>
                    <a:pt x="441744" y="101904"/>
                  </a:lnTo>
                  <a:lnTo>
                    <a:pt x="431126" y="140195"/>
                  </a:lnTo>
                  <a:lnTo>
                    <a:pt x="415290" y="176847"/>
                  </a:lnTo>
                  <a:lnTo>
                    <a:pt x="188963" y="408241"/>
                  </a:lnTo>
                  <a:lnTo>
                    <a:pt x="146342" y="428790"/>
                  </a:lnTo>
                  <a:lnTo>
                    <a:pt x="80530" y="445020"/>
                  </a:lnTo>
                  <a:lnTo>
                    <a:pt x="46494" y="446836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300746" y="1051006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4">
                  <a:moveTo>
                    <a:pt x="0" y="208114"/>
                  </a:moveTo>
                  <a:lnTo>
                    <a:pt x="208127" y="0"/>
                  </a:lnTo>
                  <a:lnTo>
                    <a:pt x="520763" y="250736"/>
                  </a:lnTo>
                  <a:lnTo>
                    <a:pt x="250723" y="520788"/>
                  </a:lnTo>
                  <a:lnTo>
                    <a:pt x="0" y="208114"/>
                  </a:lnTo>
                  <a:close/>
                </a:path>
              </a:pathLst>
            </a:custGeom>
            <a:ln w="12699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509706" y="1258928"/>
              <a:ext cx="574675" cy="576580"/>
            </a:xfrm>
            <a:custGeom>
              <a:avLst/>
              <a:gdLst/>
              <a:ahLst/>
              <a:cxnLst/>
              <a:rect l="l" t="t" r="r" b="b"/>
              <a:pathLst>
                <a:path w="574675" h="576580">
                  <a:moveTo>
                    <a:pt x="49974" y="567334"/>
                  </a:moveTo>
                  <a:lnTo>
                    <a:pt x="44704" y="572858"/>
                  </a:lnTo>
                  <a:lnTo>
                    <a:pt x="37477" y="576097"/>
                  </a:lnTo>
                  <a:lnTo>
                    <a:pt x="29845" y="576338"/>
                  </a:lnTo>
                  <a:lnTo>
                    <a:pt x="26860" y="576351"/>
                  </a:lnTo>
                  <a:lnTo>
                    <a:pt x="23914" y="575741"/>
                  </a:lnTo>
                  <a:lnTo>
                    <a:pt x="21158" y="574560"/>
                  </a:lnTo>
                  <a:lnTo>
                    <a:pt x="19989" y="574065"/>
                  </a:lnTo>
                  <a:lnTo>
                    <a:pt x="0" y="548576"/>
                  </a:lnTo>
                  <a:lnTo>
                    <a:pt x="965" y="504063"/>
                  </a:lnTo>
                  <a:lnTo>
                    <a:pt x="10020" y="456044"/>
                  </a:lnTo>
                  <a:lnTo>
                    <a:pt x="26822" y="405701"/>
                  </a:lnTo>
                  <a:lnTo>
                    <a:pt x="51104" y="354266"/>
                  </a:lnTo>
                  <a:lnTo>
                    <a:pt x="336359" y="61201"/>
                  </a:lnTo>
                  <a:lnTo>
                    <a:pt x="394042" y="31216"/>
                  </a:lnTo>
                  <a:lnTo>
                    <a:pt x="437083" y="15481"/>
                  </a:lnTo>
                  <a:lnTo>
                    <a:pt x="481711" y="5029"/>
                  </a:lnTo>
                  <a:lnTo>
                    <a:pt x="527431" y="0"/>
                  </a:lnTo>
                  <a:lnTo>
                    <a:pt x="533831" y="0"/>
                  </a:lnTo>
                  <a:lnTo>
                    <a:pt x="540258" y="304"/>
                  </a:lnTo>
                  <a:lnTo>
                    <a:pt x="546633" y="939"/>
                  </a:lnTo>
                  <a:lnTo>
                    <a:pt x="547116" y="939"/>
                  </a:lnTo>
                  <a:lnTo>
                    <a:pt x="547624" y="939"/>
                  </a:lnTo>
                  <a:lnTo>
                    <a:pt x="555713" y="2717"/>
                  </a:lnTo>
                  <a:lnTo>
                    <a:pt x="562825" y="6642"/>
                  </a:lnTo>
                  <a:lnTo>
                    <a:pt x="568540" y="12407"/>
                  </a:lnTo>
                  <a:lnTo>
                    <a:pt x="572452" y="19710"/>
                  </a:lnTo>
                  <a:lnTo>
                    <a:pt x="574471" y="28321"/>
                  </a:lnTo>
                  <a:lnTo>
                    <a:pt x="574027" y="36982"/>
                  </a:lnTo>
                  <a:lnTo>
                    <a:pt x="349046" y="269506"/>
                  </a:lnTo>
                  <a:lnTo>
                    <a:pt x="286778" y="330911"/>
                  </a:lnTo>
                  <a:lnTo>
                    <a:pt x="286423" y="330631"/>
                  </a:lnTo>
                  <a:lnTo>
                    <a:pt x="267081" y="350189"/>
                  </a:lnTo>
                  <a:lnTo>
                    <a:pt x="49974" y="567334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3873" y="1565198"/>
              <a:ext cx="218093" cy="217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4827" y="4626278"/>
            <a:ext cx="160718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4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Pin</a:t>
            </a:r>
            <a:r>
              <a:rPr dirty="0" sz="1950" spc="114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12900" y="1598684"/>
            <a:ext cx="4372610" cy="2414905"/>
            <a:chOff x="1612900" y="1598684"/>
            <a:chExt cx="4372610" cy="241490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00" y="1660804"/>
              <a:ext cx="4372483" cy="235267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096399" y="1605038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1078331" y="1063091"/>
                  </a:moveTo>
                  <a:lnTo>
                    <a:pt x="1077722" y="1057071"/>
                  </a:lnTo>
                  <a:lnTo>
                    <a:pt x="1075080" y="1051445"/>
                  </a:lnTo>
                  <a:lnTo>
                    <a:pt x="1009091" y="970597"/>
                  </a:lnTo>
                  <a:lnTo>
                    <a:pt x="969987" y="922693"/>
                  </a:lnTo>
                  <a:lnTo>
                    <a:pt x="969987" y="970597"/>
                  </a:lnTo>
                  <a:lnTo>
                    <a:pt x="969264" y="970191"/>
                  </a:lnTo>
                  <a:lnTo>
                    <a:pt x="790981" y="825246"/>
                  </a:lnTo>
                  <a:lnTo>
                    <a:pt x="764603" y="803795"/>
                  </a:lnTo>
                  <a:lnTo>
                    <a:pt x="784390" y="784326"/>
                  </a:lnTo>
                  <a:lnTo>
                    <a:pt x="802970" y="766051"/>
                  </a:lnTo>
                  <a:lnTo>
                    <a:pt x="969987" y="970597"/>
                  </a:lnTo>
                  <a:lnTo>
                    <a:pt x="969987" y="922693"/>
                  </a:lnTo>
                  <a:lnTo>
                    <a:pt x="842124" y="766038"/>
                  </a:lnTo>
                  <a:lnTo>
                    <a:pt x="824623" y="744588"/>
                  </a:lnTo>
                  <a:lnTo>
                    <a:pt x="1041704" y="527507"/>
                  </a:lnTo>
                  <a:lnTo>
                    <a:pt x="1058862" y="481736"/>
                  </a:lnTo>
                  <a:lnTo>
                    <a:pt x="1035507" y="436232"/>
                  </a:lnTo>
                  <a:lnTo>
                    <a:pt x="1028560" y="432371"/>
                  </a:lnTo>
                  <a:lnTo>
                    <a:pt x="1028560" y="481736"/>
                  </a:lnTo>
                  <a:lnTo>
                    <a:pt x="1028115" y="490397"/>
                  </a:lnTo>
                  <a:lnTo>
                    <a:pt x="1025296" y="498614"/>
                  </a:lnTo>
                  <a:lnTo>
                    <a:pt x="1020203" y="505841"/>
                  </a:lnTo>
                  <a:lnTo>
                    <a:pt x="797788" y="728268"/>
                  </a:lnTo>
                  <a:lnTo>
                    <a:pt x="740854" y="784326"/>
                  </a:lnTo>
                  <a:lnTo>
                    <a:pt x="740511" y="784047"/>
                  </a:lnTo>
                  <a:lnTo>
                    <a:pt x="721169" y="803605"/>
                  </a:lnTo>
                  <a:lnTo>
                    <a:pt x="504063" y="1020749"/>
                  </a:lnTo>
                  <a:lnTo>
                    <a:pt x="498792" y="1026274"/>
                  </a:lnTo>
                  <a:lnTo>
                    <a:pt x="491566" y="1029512"/>
                  </a:lnTo>
                  <a:lnTo>
                    <a:pt x="483527" y="1029766"/>
                  </a:lnTo>
                  <a:lnTo>
                    <a:pt x="480949" y="1029766"/>
                  </a:lnTo>
                  <a:lnTo>
                    <a:pt x="454088" y="1001991"/>
                  </a:lnTo>
                  <a:lnTo>
                    <a:pt x="455053" y="957478"/>
                  </a:lnTo>
                  <a:lnTo>
                    <a:pt x="464096" y="909459"/>
                  </a:lnTo>
                  <a:lnTo>
                    <a:pt x="480910" y="859129"/>
                  </a:lnTo>
                  <a:lnTo>
                    <a:pt x="505180" y="807681"/>
                  </a:lnTo>
                  <a:lnTo>
                    <a:pt x="538810" y="766279"/>
                  </a:lnTo>
                  <a:lnTo>
                    <a:pt x="790435" y="514616"/>
                  </a:lnTo>
                  <a:lnTo>
                    <a:pt x="848118" y="484632"/>
                  </a:lnTo>
                  <a:lnTo>
                    <a:pt x="863701" y="478942"/>
                  </a:lnTo>
                  <a:lnTo>
                    <a:pt x="890803" y="468985"/>
                  </a:lnTo>
                  <a:lnTo>
                    <a:pt x="935799" y="458444"/>
                  </a:lnTo>
                  <a:lnTo>
                    <a:pt x="981519" y="453415"/>
                  </a:lnTo>
                  <a:lnTo>
                    <a:pt x="988174" y="453415"/>
                  </a:lnTo>
                  <a:lnTo>
                    <a:pt x="1026541" y="473125"/>
                  </a:lnTo>
                  <a:lnTo>
                    <a:pt x="1028560" y="481736"/>
                  </a:lnTo>
                  <a:lnTo>
                    <a:pt x="1028560" y="432371"/>
                  </a:lnTo>
                  <a:lnTo>
                    <a:pt x="1020673" y="427977"/>
                  </a:lnTo>
                  <a:lnTo>
                    <a:pt x="1003757" y="424281"/>
                  </a:lnTo>
                  <a:lnTo>
                    <a:pt x="996365" y="423545"/>
                  </a:lnTo>
                  <a:lnTo>
                    <a:pt x="989203" y="423189"/>
                  </a:lnTo>
                  <a:lnTo>
                    <a:pt x="981532" y="423189"/>
                  </a:lnTo>
                  <a:lnTo>
                    <a:pt x="932053" y="428472"/>
                  </a:lnTo>
                  <a:lnTo>
                    <a:pt x="883742" y="439623"/>
                  </a:lnTo>
                  <a:lnTo>
                    <a:pt x="837133" y="456501"/>
                  </a:lnTo>
                  <a:lnTo>
                    <a:pt x="792734" y="478942"/>
                  </a:lnTo>
                  <a:lnTo>
                    <a:pt x="765886" y="457415"/>
                  </a:lnTo>
                  <a:lnTo>
                    <a:pt x="765886" y="496239"/>
                  </a:lnTo>
                  <a:lnTo>
                    <a:pt x="495846" y="766279"/>
                  </a:lnTo>
                  <a:lnTo>
                    <a:pt x="259435" y="471449"/>
                  </a:lnTo>
                  <a:lnTo>
                    <a:pt x="245211" y="453720"/>
                  </a:lnTo>
                  <a:lnTo>
                    <a:pt x="245008" y="453720"/>
                  </a:lnTo>
                  <a:lnTo>
                    <a:pt x="453250" y="245503"/>
                  </a:lnTo>
                  <a:lnTo>
                    <a:pt x="765886" y="496239"/>
                  </a:lnTo>
                  <a:lnTo>
                    <a:pt x="765886" y="457415"/>
                  </a:lnTo>
                  <a:lnTo>
                    <a:pt x="501611" y="245503"/>
                  </a:lnTo>
                  <a:lnTo>
                    <a:pt x="470903" y="220878"/>
                  </a:lnTo>
                  <a:lnTo>
                    <a:pt x="488505" y="180124"/>
                  </a:lnTo>
                  <a:lnTo>
                    <a:pt x="500278" y="137528"/>
                  </a:lnTo>
                  <a:lnTo>
                    <a:pt x="506095" y="93726"/>
                  </a:lnTo>
                  <a:lnTo>
                    <a:pt x="505815" y="49339"/>
                  </a:lnTo>
                  <a:lnTo>
                    <a:pt x="499122" y="30010"/>
                  </a:lnTo>
                  <a:lnTo>
                    <a:pt x="486524" y="14439"/>
                  </a:lnTo>
                  <a:lnTo>
                    <a:pt x="475665" y="7823"/>
                  </a:lnTo>
                  <a:lnTo>
                    <a:pt x="475665" y="92544"/>
                  </a:lnTo>
                  <a:lnTo>
                    <a:pt x="470357" y="131927"/>
                  </a:lnTo>
                  <a:lnTo>
                    <a:pt x="459727" y="170218"/>
                  </a:lnTo>
                  <a:lnTo>
                    <a:pt x="443903" y="206870"/>
                  </a:lnTo>
                  <a:lnTo>
                    <a:pt x="217576" y="438264"/>
                  </a:lnTo>
                  <a:lnTo>
                    <a:pt x="174942" y="458800"/>
                  </a:lnTo>
                  <a:lnTo>
                    <a:pt x="109143" y="475030"/>
                  </a:lnTo>
                  <a:lnTo>
                    <a:pt x="75107" y="476846"/>
                  </a:lnTo>
                  <a:lnTo>
                    <a:pt x="67513" y="476846"/>
                  </a:lnTo>
                  <a:lnTo>
                    <a:pt x="59918" y="476567"/>
                  </a:lnTo>
                  <a:lnTo>
                    <a:pt x="28613" y="451142"/>
                  </a:lnTo>
                  <a:lnTo>
                    <a:pt x="29667" y="444385"/>
                  </a:lnTo>
                  <a:lnTo>
                    <a:pt x="33794" y="439623"/>
                  </a:lnTo>
                  <a:lnTo>
                    <a:pt x="441807" y="31470"/>
                  </a:lnTo>
                  <a:lnTo>
                    <a:pt x="445477" y="30010"/>
                  </a:lnTo>
                  <a:lnTo>
                    <a:pt x="449262" y="30149"/>
                  </a:lnTo>
                  <a:lnTo>
                    <a:pt x="475665" y="92544"/>
                  </a:lnTo>
                  <a:lnTo>
                    <a:pt x="475665" y="7823"/>
                  </a:lnTo>
                  <a:lnTo>
                    <a:pt x="469480" y="4051"/>
                  </a:lnTo>
                  <a:lnTo>
                    <a:pt x="449351" y="0"/>
                  </a:lnTo>
                  <a:lnTo>
                    <a:pt x="12458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82" y="506374"/>
                  </a:lnTo>
                  <a:lnTo>
                    <a:pt x="70739" y="507390"/>
                  </a:lnTo>
                  <a:lnTo>
                    <a:pt x="75120" y="507390"/>
                  </a:lnTo>
                  <a:lnTo>
                    <a:pt x="112928" y="505307"/>
                  </a:lnTo>
                  <a:lnTo>
                    <a:pt x="149733" y="498614"/>
                  </a:lnTo>
                  <a:lnTo>
                    <a:pt x="186004" y="487235"/>
                  </a:lnTo>
                  <a:lnTo>
                    <a:pt x="208648" y="476846"/>
                  </a:lnTo>
                  <a:lnTo>
                    <a:pt x="220421" y="471449"/>
                  </a:lnTo>
                  <a:lnTo>
                    <a:pt x="478497" y="793356"/>
                  </a:lnTo>
                  <a:lnTo>
                    <a:pt x="452031" y="849807"/>
                  </a:lnTo>
                  <a:lnTo>
                    <a:pt x="434098" y="904557"/>
                  </a:lnTo>
                  <a:lnTo>
                    <a:pt x="424700" y="956449"/>
                  </a:lnTo>
                  <a:lnTo>
                    <a:pt x="423849" y="1004366"/>
                  </a:lnTo>
                  <a:lnTo>
                    <a:pt x="447954" y="1047978"/>
                  </a:lnTo>
                  <a:lnTo>
                    <a:pt x="470128" y="1058913"/>
                  </a:lnTo>
                  <a:lnTo>
                    <a:pt x="476859" y="1060221"/>
                  </a:lnTo>
                  <a:lnTo>
                    <a:pt x="483958" y="1060221"/>
                  </a:lnTo>
                  <a:lnTo>
                    <a:pt x="525551" y="1042327"/>
                  </a:lnTo>
                  <a:lnTo>
                    <a:pt x="538111" y="1029766"/>
                  </a:lnTo>
                  <a:lnTo>
                    <a:pt x="742632" y="825246"/>
                  </a:lnTo>
                  <a:lnTo>
                    <a:pt x="1050798" y="1075715"/>
                  </a:lnTo>
                  <a:lnTo>
                    <a:pt x="1053426" y="1078280"/>
                  </a:lnTo>
                  <a:lnTo>
                    <a:pt x="1056982" y="1079677"/>
                  </a:lnTo>
                  <a:lnTo>
                    <a:pt x="1065149" y="1079677"/>
                  </a:lnTo>
                  <a:lnTo>
                    <a:pt x="1070114" y="1077607"/>
                  </a:lnTo>
                  <a:lnTo>
                    <a:pt x="1073569" y="1074216"/>
                  </a:lnTo>
                  <a:lnTo>
                    <a:pt x="1076934" y="1068984"/>
                  </a:lnTo>
                  <a:lnTo>
                    <a:pt x="1078331" y="106309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96403" y="1605034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3" y="744588"/>
                  </a:moveTo>
                  <a:lnTo>
                    <a:pt x="1041704" y="527507"/>
                  </a:lnTo>
                  <a:lnTo>
                    <a:pt x="1051890" y="513537"/>
                  </a:lnTo>
                  <a:lnTo>
                    <a:pt x="1057706" y="497598"/>
                  </a:lnTo>
                  <a:lnTo>
                    <a:pt x="1058938" y="480669"/>
                  </a:lnTo>
                  <a:lnTo>
                    <a:pt x="1055369" y="463753"/>
                  </a:lnTo>
                  <a:lnTo>
                    <a:pt x="1020673" y="427977"/>
                  </a:lnTo>
                  <a:lnTo>
                    <a:pt x="988948" y="423176"/>
                  </a:lnTo>
                  <a:lnTo>
                    <a:pt x="981532" y="423189"/>
                  </a:lnTo>
                  <a:lnTo>
                    <a:pt x="932052" y="428472"/>
                  </a:lnTo>
                  <a:lnTo>
                    <a:pt x="883742" y="439623"/>
                  </a:lnTo>
                  <a:lnTo>
                    <a:pt x="837133" y="456501"/>
                  </a:lnTo>
                  <a:lnTo>
                    <a:pt x="792733" y="478942"/>
                  </a:lnTo>
                  <a:lnTo>
                    <a:pt x="470903" y="220878"/>
                  </a:lnTo>
                  <a:lnTo>
                    <a:pt x="488505" y="180124"/>
                  </a:lnTo>
                  <a:lnTo>
                    <a:pt x="500278" y="137528"/>
                  </a:lnTo>
                  <a:lnTo>
                    <a:pt x="506094" y="93726"/>
                  </a:lnTo>
                  <a:lnTo>
                    <a:pt x="505815" y="49339"/>
                  </a:lnTo>
                  <a:lnTo>
                    <a:pt x="499097" y="29933"/>
                  </a:lnTo>
                  <a:lnTo>
                    <a:pt x="486524" y="14439"/>
                  </a:lnTo>
                  <a:lnTo>
                    <a:pt x="469468" y="4051"/>
                  </a:lnTo>
                  <a:lnTo>
                    <a:pt x="449351" y="0"/>
                  </a:lnTo>
                  <a:lnTo>
                    <a:pt x="440588" y="774"/>
                  </a:lnTo>
                  <a:lnTo>
                    <a:pt x="12458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82" y="506374"/>
                  </a:lnTo>
                  <a:lnTo>
                    <a:pt x="75120" y="507390"/>
                  </a:lnTo>
                  <a:lnTo>
                    <a:pt x="112928" y="505307"/>
                  </a:lnTo>
                  <a:lnTo>
                    <a:pt x="150037" y="498551"/>
                  </a:lnTo>
                  <a:lnTo>
                    <a:pt x="186004" y="487222"/>
                  </a:lnTo>
                  <a:lnTo>
                    <a:pt x="220421" y="471449"/>
                  </a:lnTo>
                  <a:lnTo>
                    <a:pt x="478497" y="793369"/>
                  </a:lnTo>
                  <a:lnTo>
                    <a:pt x="452018" y="849820"/>
                  </a:lnTo>
                  <a:lnTo>
                    <a:pt x="434085" y="904557"/>
                  </a:lnTo>
                  <a:lnTo>
                    <a:pt x="424700" y="956462"/>
                  </a:lnTo>
                  <a:lnTo>
                    <a:pt x="423849" y="1004366"/>
                  </a:lnTo>
                  <a:lnTo>
                    <a:pt x="427545" y="1021295"/>
                  </a:lnTo>
                  <a:lnTo>
                    <a:pt x="463308" y="1055979"/>
                  </a:lnTo>
                  <a:lnTo>
                    <a:pt x="476859" y="1060221"/>
                  </a:lnTo>
                  <a:lnTo>
                    <a:pt x="483958" y="1060221"/>
                  </a:lnTo>
                  <a:lnTo>
                    <a:pt x="525551" y="1042327"/>
                  </a:lnTo>
                  <a:lnTo>
                    <a:pt x="742632" y="825246"/>
                  </a:lnTo>
                  <a:lnTo>
                    <a:pt x="1050797" y="1075715"/>
                  </a:lnTo>
                  <a:lnTo>
                    <a:pt x="1053426" y="1078280"/>
                  </a:lnTo>
                  <a:lnTo>
                    <a:pt x="1056970" y="1079677"/>
                  </a:lnTo>
                  <a:lnTo>
                    <a:pt x="1060653" y="1079588"/>
                  </a:lnTo>
                  <a:lnTo>
                    <a:pt x="1065491" y="1079525"/>
                  </a:lnTo>
                  <a:lnTo>
                    <a:pt x="1070127" y="1077620"/>
                  </a:lnTo>
                  <a:lnTo>
                    <a:pt x="1073569" y="1074216"/>
                  </a:lnTo>
                  <a:lnTo>
                    <a:pt x="1076934" y="1068984"/>
                  </a:lnTo>
                  <a:lnTo>
                    <a:pt x="1078331" y="1063104"/>
                  </a:lnTo>
                  <a:lnTo>
                    <a:pt x="1077734" y="1057071"/>
                  </a:lnTo>
                  <a:lnTo>
                    <a:pt x="1075080" y="1051445"/>
                  </a:lnTo>
                  <a:lnTo>
                    <a:pt x="824623" y="744588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25012" y="1635047"/>
              <a:ext cx="447675" cy="447040"/>
            </a:xfrm>
            <a:custGeom>
              <a:avLst/>
              <a:gdLst/>
              <a:ahLst/>
              <a:cxnLst/>
              <a:rect l="l" t="t" r="r" b="b"/>
              <a:pathLst>
                <a:path w="447675" h="447039">
                  <a:moveTo>
                    <a:pt x="46494" y="446836"/>
                  </a:moveTo>
                  <a:lnTo>
                    <a:pt x="38900" y="446836"/>
                  </a:lnTo>
                  <a:lnTo>
                    <a:pt x="31318" y="446544"/>
                  </a:lnTo>
                  <a:lnTo>
                    <a:pt x="0" y="421119"/>
                  </a:lnTo>
                  <a:lnTo>
                    <a:pt x="1054" y="414375"/>
                  </a:lnTo>
                  <a:lnTo>
                    <a:pt x="5219" y="409574"/>
                  </a:lnTo>
                  <a:lnTo>
                    <a:pt x="410540" y="4140"/>
                  </a:lnTo>
                  <a:lnTo>
                    <a:pt x="413194" y="1460"/>
                  </a:lnTo>
                  <a:lnTo>
                    <a:pt x="416864" y="0"/>
                  </a:lnTo>
                  <a:lnTo>
                    <a:pt x="420649" y="139"/>
                  </a:lnTo>
                  <a:lnTo>
                    <a:pt x="429818" y="2120"/>
                  </a:lnTo>
                  <a:lnTo>
                    <a:pt x="437642" y="6857"/>
                  </a:lnTo>
                  <a:lnTo>
                    <a:pt x="443547" y="13855"/>
                  </a:lnTo>
                  <a:lnTo>
                    <a:pt x="446938" y="22605"/>
                  </a:lnTo>
                  <a:lnTo>
                    <a:pt x="447052" y="62522"/>
                  </a:lnTo>
                  <a:lnTo>
                    <a:pt x="441744" y="101904"/>
                  </a:lnTo>
                  <a:lnTo>
                    <a:pt x="431126" y="140195"/>
                  </a:lnTo>
                  <a:lnTo>
                    <a:pt x="415290" y="176847"/>
                  </a:lnTo>
                  <a:lnTo>
                    <a:pt x="188963" y="408241"/>
                  </a:lnTo>
                  <a:lnTo>
                    <a:pt x="146342" y="428790"/>
                  </a:lnTo>
                  <a:lnTo>
                    <a:pt x="80530" y="445020"/>
                  </a:lnTo>
                  <a:lnTo>
                    <a:pt x="46494" y="446836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341527" y="1850529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0" y="208114"/>
                  </a:moveTo>
                  <a:lnTo>
                    <a:pt x="208127" y="0"/>
                  </a:lnTo>
                  <a:lnTo>
                    <a:pt x="520763" y="250736"/>
                  </a:lnTo>
                  <a:lnTo>
                    <a:pt x="250723" y="520788"/>
                  </a:lnTo>
                  <a:lnTo>
                    <a:pt x="0" y="208114"/>
                  </a:lnTo>
                  <a:close/>
                </a:path>
              </a:pathLst>
            </a:custGeom>
            <a:ln w="12699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550486" y="2058451"/>
              <a:ext cx="574675" cy="576580"/>
            </a:xfrm>
            <a:custGeom>
              <a:avLst/>
              <a:gdLst/>
              <a:ahLst/>
              <a:cxnLst/>
              <a:rect l="l" t="t" r="r" b="b"/>
              <a:pathLst>
                <a:path w="574675" h="576580">
                  <a:moveTo>
                    <a:pt x="49974" y="567334"/>
                  </a:moveTo>
                  <a:lnTo>
                    <a:pt x="44704" y="572858"/>
                  </a:lnTo>
                  <a:lnTo>
                    <a:pt x="37477" y="576097"/>
                  </a:lnTo>
                  <a:lnTo>
                    <a:pt x="29845" y="576338"/>
                  </a:lnTo>
                  <a:lnTo>
                    <a:pt x="26860" y="576351"/>
                  </a:lnTo>
                  <a:lnTo>
                    <a:pt x="23914" y="575741"/>
                  </a:lnTo>
                  <a:lnTo>
                    <a:pt x="21158" y="574560"/>
                  </a:lnTo>
                  <a:lnTo>
                    <a:pt x="19989" y="574065"/>
                  </a:lnTo>
                  <a:lnTo>
                    <a:pt x="0" y="548576"/>
                  </a:lnTo>
                  <a:lnTo>
                    <a:pt x="965" y="504062"/>
                  </a:lnTo>
                  <a:lnTo>
                    <a:pt x="10020" y="456044"/>
                  </a:lnTo>
                  <a:lnTo>
                    <a:pt x="26822" y="405701"/>
                  </a:lnTo>
                  <a:lnTo>
                    <a:pt x="51104" y="354266"/>
                  </a:lnTo>
                  <a:lnTo>
                    <a:pt x="336359" y="61201"/>
                  </a:lnTo>
                  <a:lnTo>
                    <a:pt x="394042" y="31216"/>
                  </a:lnTo>
                  <a:lnTo>
                    <a:pt x="437083" y="15481"/>
                  </a:lnTo>
                  <a:lnTo>
                    <a:pt x="481711" y="5029"/>
                  </a:lnTo>
                  <a:lnTo>
                    <a:pt x="527431" y="0"/>
                  </a:lnTo>
                  <a:lnTo>
                    <a:pt x="533831" y="0"/>
                  </a:lnTo>
                  <a:lnTo>
                    <a:pt x="540258" y="304"/>
                  </a:lnTo>
                  <a:lnTo>
                    <a:pt x="546633" y="939"/>
                  </a:lnTo>
                  <a:lnTo>
                    <a:pt x="547116" y="939"/>
                  </a:lnTo>
                  <a:lnTo>
                    <a:pt x="547624" y="939"/>
                  </a:lnTo>
                  <a:lnTo>
                    <a:pt x="555713" y="2717"/>
                  </a:lnTo>
                  <a:lnTo>
                    <a:pt x="562825" y="6642"/>
                  </a:lnTo>
                  <a:lnTo>
                    <a:pt x="568540" y="12407"/>
                  </a:lnTo>
                  <a:lnTo>
                    <a:pt x="572452" y="19710"/>
                  </a:lnTo>
                  <a:lnTo>
                    <a:pt x="574471" y="28320"/>
                  </a:lnTo>
                  <a:lnTo>
                    <a:pt x="574027" y="36982"/>
                  </a:lnTo>
                  <a:lnTo>
                    <a:pt x="349046" y="269506"/>
                  </a:lnTo>
                  <a:lnTo>
                    <a:pt x="286778" y="330911"/>
                  </a:lnTo>
                  <a:lnTo>
                    <a:pt x="286423" y="330631"/>
                  </a:lnTo>
                  <a:lnTo>
                    <a:pt x="267081" y="350189"/>
                  </a:lnTo>
                  <a:lnTo>
                    <a:pt x="49974" y="567334"/>
                  </a:lnTo>
                  <a:close/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4653" y="2364727"/>
              <a:ext cx="218094" cy="217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77305" y="4728279"/>
            <a:ext cx="154495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2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Pin</a:t>
            </a:r>
            <a:r>
              <a:rPr dirty="0" sz="1950" spc="114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114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61795" y="1694903"/>
            <a:ext cx="4262755" cy="2133600"/>
            <a:chOff x="1661795" y="1694903"/>
            <a:chExt cx="4262755" cy="21336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1694903"/>
              <a:ext cx="4262537" cy="213320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326196" y="2212821"/>
              <a:ext cx="318770" cy="426084"/>
            </a:xfrm>
            <a:custGeom>
              <a:avLst/>
              <a:gdLst/>
              <a:ahLst/>
              <a:cxnLst/>
              <a:rect l="l" t="t" r="r" b="b"/>
              <a:pathLst>
                <a:path w="318770" h="426085">
                  <a:moveTo>
                    <a:pt x="39014" y="0"/>
                  </a:moveTo>
                  <a:lnTo>
                    <a:pt x="0" y="0"/>
                  </a:lnTo>
                  <a:lnTo>
                    <a:pt x="258064" y="321906"/>
                  </a:lnTo>
                  <a:lnTo>
                    <a:pt x="231597" y="378358"/>
                  </a:lnTo>
                  <a:lnTo>
                    <a:pt x="216027" y="425907"/>
                  </a:lnTo>
                  <a:lnTo>
                    <a:pt x="247713" y="425907"/>
                  </a:lnTo>
                  <a:lnTo>
                    <a:pt x="260489" y="387680"/>
                  </a:lnTo>
                  <a:lnTo>
                    <a:pt x="284746" y="336232"/>
                  </a:lnTo>
                  <a:lnTo>
                    <a:pt x="293852" y="319341"/>
                  </a:lnTo>
                  <a:lnTo>
                    <a:pt x="318363" y="294830"/>
                  </a:lnTo>
                  <a:lnTo>
                    <a:pt x="275412" y="294830"/>
                  </a:lnTo>
                  <a:lnTo>
                    <a:pt x="39014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210" y="2507410"/>
              <a:ext cx="321863" cy="13131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105772" y="1741373"/>
              <a:ext cx="1059180" cy="784860"/>
            </a:xfrm>
            <a:custGeom>
              <a:avLst/>
              <a:gdLst/>
              <a:ahLst/>
              <a:cxnLst/>
              <a:rect l="l" t="t" r="r" b="b"/>
              <a:pathLst>
                <a:path w="1059179" h="784860">
                  <a:moveTo>
                    <a:pt x="1058913" y="480669"/>
                  </a:moveTo>
                  <a:lnTo>
                    <a:pt x="1035494" y="436232"/>
                  </a:lnTo>
                  <a:lnTo>
                    <a:pt x="996353" y="423545"/>
                  </a:lnTo>
                  <a:lnTo>
                    <a:pt x="989190" y="423189"/>
                  </a:lnTo>
                  <a:lnTo>
                    <a:pt x="981519" y="423189"/>
                  </a:lnTo>
                  <a:lnTo>
                    <a:pt x="932040" y="428472"/>
                  </a:lnTo>
                  <a:lnTo>
                    <a:pt x="883729" y="439623"/>
                  </a:lnTo>
                  <a:lnTo>
                    <a:pt x="837120" y="456501"/>
                  </a:lnTo>
                  <a:lnTo>
                    <a:pt x="792721" y="478942"/>
                  </a:lnTo>
                  <a:lnTo>
                    <a:pt x="501599" y="245503"/>
                  </a:lnTo>
                  <a:lnTo>
                    <a:pt x="470903" y="220878"/>
                  </a:lnTo>
                  <a:lnTo>
                    <a:pt x="488505" y="180124"/>
                  </a:lnTo>
                  <a:lnTo>
                    <a:pt x="500278" y="137528"/>
                  </a:lnTo>
                  <a:lnTo>
                    <a:pt x="506082" y="93726"/>
                  </a:lnTo>
                  <a:lnTo>
                    <a:pt x="505815" y="49339"/>
                  </a:lnTo>
                  <a:lnTo>
                    <a:pt x="499122" y="30010"/>
                  </a:lnTo>
                  <a:lnTo>
                    <a:pt x="486511" y="14439"/>
                  </a:lnTo>
                  <a:lnTo>
                    <a:pt x="475665" y="7835"/>
                  </a:lnTo>
                  <a:lnTo>
                    <a:pt x="475665" y="92544"/>
                  </a:lnTo>
                  <a:lnTo>
                    <a:pt x="470357" y="131927"/>
                  </a:lnTo>
                  <a:lnTo>
                    <a:pt x="459727" y="170218"/>
                  </a:lnTo>
                  <a:lnTo>
                    <a:pt x="443903" y="206870"/>
                  </a:lnTo>
                  <a:lnTo>
                    <a:pt x="217576" y="438264"/>
                  </a:lnTo>
                  <a:lnTo>
                    <a:pt x="174942" y="458800"/>
                  </a:lnTo>
                  <a:lnTo>
                    <a:pt x="109143" y="475030"/>
                  </a:lnTo>
                  <a:lnTo>
                    <a:pt x="75107" y="476846"/>
                  </a:lnTo>
                  <a:lnTo>
                    <a:pt x="67513" y="476846"/>
                  </a:lnTo>
                  <a:lnTo>
                    <a:pt x="59918" y="476567"/>
                  </a:lnTo>
                  <a:lnTo>
                    <a:pt x="28600" y="451142"/>
                  </a:lnTo>
                  <a:lnTo>
                    <a:pt x="29667" y="444398"/>
                  </a:lnTo>
                  <a:lnTo>
                    <a:pt x="33794" y="439623"/>
                  </a:lnTo>
                  <a:lnTo>
                    <a:pt x="441794" y="31470"/>
                  </a:lnTo>
                  <a:lnTo>
                    <a:pt x="445465" y="30010"/>
                  </a:lnTo>
                  <a:lnTo>
                    <a:pt x="475665" y="92544"/>
                  </a:lnTo>
                  <a:lnTo>
                    <a:pt x="475665" y="7835"/>
                  </a:lnTo>
                  <a:lnTo>
                    <a:pt x="469468" y="4051"/>
                  </a:lnTo>
                  <a:lnTo>
                    <a:pt x="449338" y="0"/>
                  </a:lnTo>
                  <a:lnTo>
                    <a:pt x="12446" y="418325"/>
                  </a:lnTo>
                  <a:lnTo>
                    <a:pt x="0" y="443395"/>
                  </a:lnTo>
                  <a:lnTo>
                    <a:pt x="3911" y="470890"/>
                  </a:lnTo>
                  <a:lnTo>
                    <a:pt x="48882" y="506374"/>
                  </a:lnTo>
                  <a:lnTo>
                    <a:pt x="70726" y="507390"/>
                  </a:lnTo>
                  <a:lnTo>
                    <a:pt x="75107" y="507390"/>
                  </a:lnTo>
                  <a:lnTo>
                    <a:pt x="112915" y="505307"/>
                  </a:lnTo>
                  <a:lnTo>
                    <a:pt x="149720" y="498614"/>
                  </a:lnTo>
                  <a:lnTo>
                    <a:pt x="186004" y="487235"/>
                  </a:lnTo>
                  <a:lnTo>
                    <a:pt x="208648" y="476846"/>
                  </a:lnTo>
                  <a:lnTo>
                    <a:pt x="220433" y="471449"/>
                  </a:lnTo>
                  <a:lnTo>
                    <a:pt x="259435" y="471449"/>
                  </a:lnTo>
                  <a:lnTo>
                    <a:pt x="245224" y="453720"/>
                  </a:lnTo>
                  <a:lnTo>
                    <a:pt x="245021" y="453720"/>
                  </a:lnTo>
                  <a:lnTo>
                    <a:pt x="453237" y="245516"/>
                  </a:lnTo>
                  <a:lnTo>
                    <a:pt x="765873" y="496239"/>
                  </a:lnTo>
                  <a:lnTo>
                    <a:pt x="495833" y="766279"/>
                  </a:lnTo>
                  <a:lnTo>
                    <a:pt x="538784" y="766279"/>
                  </a:lnTo>
                  <a:lnTo>
                    <a:pt x="790422" y="514616"/>
                  </a:lnTo>
                  <a:lnTo>
                    <a:pt x="848106" y="484632"/>
                  </a:lnTo>
                  <a:lnTo>
                    <a:pt x="890930" y="468985"/>
                  </a:lnTo>
                  <a:lnTo>
                    <a:pt x="935774" y="458444"/>
                  </a:lnTo>
                  <a:lnTo>
                    <a:pt x="981494" y="453415"/>
                  </a:lnTo>
                  <a:lnTo>
                    <a:pt x="988161" y="453415"/>
                  </a:lnTo>
                  <a:lnTo>
                    <a:pt x="1026528" y="473138"/>
                  </a:lnTo>
                  <a:lnTo>
                    <a:pt x="1028534" y="481736"/>
                  </a:lnTo>
                  <a:lnTo>
                    <a:pt x="1028090" y="490410"/>
                  </a:lnTo>
                  <a:lnTo>
                    <a:pt x="1025271" y="498614"/>
                  </a:lnTo>
                  <a:lnTo>
                    <a:pt x="1020191" y="505841"/>
                  </a:lnTo>
                  <a:lnTo>
                    <a:pt x="797775" y="728268"/>
                  </a:lnTo>
                  <a:lnTo>
                    <a:pt x="740841" y="784326"/>
                  </a:lnTo>
                  <a:lnTo>
                    <a:pt x="784377" y="784326"/>
                  </a:lnTo>
                  <a:lnTo>
                    <a:pt x="802970" y="766038"/>
                  </a:lnTo>
                  <a:lnTo>
                    <a:pt x="842111" y="766038"/>
                  </a:lnTo>
                  <a:lnTo>
                    <a:pt x="824611" y="744588"/>
                  </a:lnTo>
                  <a:lnTo>
                    <a:pt x="1041692" y="527507"/>
                  </a:lnTo>
                  <a:lnTo>
                    <a:pt x="1058837" y="481736"/>
                  </a:lnTo>
                  <a:lnTo>
                    <a:pt x="1058913" y="480669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776291" y="2566615"/>
              <a:ext cx="161290" cy="72390"/>
            </a:xfrm>
            <a:custGeom>
              <a:avLst/>
              <a:gdLst/>
              <a:ahLst/>
              <a:cxnLst/>
              <a:rect l="l" t="t" r="r" b="b"/>
              <a:pathLst>
                <a:path w="161289" h="72389">
                  <a:moveTo>
                    <a:pt x="0" y="72110"/>
                  </a:moveTo>
                  <a:lnTo>
                    <a:pt x="72110" y="0"/>
                  </a:lnTo>
                  <a:lnTo>
                    <a:pt x="160832" y="72110"/>
                  </a:lnTo>
                </a:path>
              </a:pathLst>
            </a:custGeom>
            <a:ln w="12699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05781" y="1741382"/>
              <a:ext cx="1059180" cy="897890"/>
            </a:xfrm>
            <a:custGeom>
              <a:avLst/>
              <a:gdLst/>
              <a:ahLst/>
              <a:cxnLst/>
              <a:rect l="l" t="t" r="r" b="b"/>
              <a:pathLst>
                <a:path w="1059179" h="897889">
                  <a:moveTo>
                    <a:pt x="949299" y="897343"/>
                  </a:moveTo>
                  <a:lnTo>
                    <a:pt x="824610" y="744575"/>
                  </a:lnTo>
                  <a:lnTo>
                    <a:pt x="1041692" y="527494"/>
                  </a:lnTo>
                  <a:lnTo>
                    <a:pt x="1051877" y="513537"/>
                  </a:lnTo>
                  <a:lnTo>
                    <a:pt x="1057694" y="497586"/>
                  </a:lnTo>
                  <a:lnTo>
                    <a:pt x="1058913" y="480656"/>
                  </a:lnTo>
                  <a:lnTo>
                    <a:pt x="1055357" y="463740"/>
                  </a:lnTo>
                  <a:lnTo>
                    <a:pt x="1020660" y="427964"/>
                  </a:lnTo>
                  <a:lnTo>
                    <a:pt x="988936" y="423164"/>
                  </a:lnTo>
                  <a:lnTo>
                    <a:pt x="981519" y="423176"/>
                  </a:lnTo>
                  <a:lnTo>
                    <a:pt x="932040" y="428459"/>
                  </a:lnTo>
                  <a:lnTo>
                    <a:pt x="883729" y="439610"/>
                  </a:lnTo>
                  <a:lnTo>
                    <a:pt x="837120" y="456488"/>
                  </a:lnTo>
                  <a:lnTo>
                    <a:pt x="792721" y="478942"/>
                  </a:lnTo>
                  <a:lnTo>
                    <a:pt x="470890" y="220865"/>
                  </a:lnTo>
                  <a:lnTo>
                    <a:pt x="488492" y="180111"/>
                  </a:lnTo>
                  <a:lnTo>
                    <a:pt x="500265" y="137528"/>
                  </a:lnTo>
                  <a:lnTo>
                    <a:pt x="506082" y="93726"/>
                  </a:lnTo>
                  <a:lnTo>
                    <a:pt x="505802" y="49326"/>
                  </a:lnTo>
                  <a:lnTo>
                    <a:pt x="499084" y="29921"/>
                  </a:lnTo>
                  <a:lnTo>
                    <a:pt x="486511" y="14427"/>
                  </a:lnTo>
                  <a:lnTo>
                    <a:pt x="469468" y="4038"/>
                  </a:lnTo>
                  <a:lnTo>
                    <a:pt x="449338" y="0"/>
                  </a:lnTo>
                  <a:lnTo>
                    <a:pt x="440588" y="774"/>
                  </a:lnTo>
                  <a:lnTo>
                    <a:pt x="12445" y="418325"/>
                  </a:lnTo>
                  <a:lnTo>
                    <a:pt x="0" y="443395"/>
                  </a:lnTo>
                  <a:lnTo>
                    <a:pt x="3911" y="470877"/>
                  </a:lnTo>
                  <a:lnTo>
                    <a:pt x="48882" y="506361"/>
                  </a:lnTo>
                  <a:lnTo>
                    <a:pt x="75107" y="507377"/>
                  </a:lnTo>
                  <a:lnTo>
                    <a:pt x="112915" y="505294"/>
                  </a:lnTo>
                  <a:lnTo>
                    <a:pt x="150025" y="498538"/>
                  </a:lnTo>
                  <a:lnTo>
                    <a:pt x="186004" y="487222"/>
                  </a:lnTo>
                  <a:lnTo>
                    <a:pt x="220421" y="471436"/>
                  </a:lnTo>
                  <a:lnTo>
                    <a:pt x="478485" y="793356"/>
                  </a:lnTo>
                  <a:lnTo>
                    <a:pt x="452018" y="849807"/>
                  </a:lnTo>
                  <a:lnTo>
                    <a:pt x="436435" y="897343"/>
                  </a:lnTo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134384" y="1771385"/>
              <a:ext cx="447675" cy="447040"/>
            </a:xfrm>
            <a:custGeom>
              <a:avLst/>
              <a:gdLst/>
              <a:ahLst/>
              <a:cxnLst/>
              <a:rect l="l" t="t" r="r" b="b"/>
              <a:pathLst>
                <a:path w="447675" h="447039">
                  <a:moveTo>
                    <a:pt x="46494" y="446836"/>
                  </a:moveTo>
                  <a:lnTo>
                    <a:pt x="38900" y="446836"/>
                  </a:lnTo>
                  <a:lnTo>
                    <a:pt x="31318" y="446544"/>
                  </a:lnTo>
                  <a:lnTo>
                    <a:pt x="0" y="421119"/>
                  </a:lnTo>
                  <a:lnTo>
                    <a:pt x="1066" y="414375"/>
                  </a:lnTo>
                  <a:lnTo>
                    <a:pt x="5219" y="409575"/>
                  </a:lnTo>
                  <a:lnTo>
                    <a:pt x="410527" y="4140"/>
                  </a:lnTo>
                  <a:lnTo>
                    <a:pt x="413194" y="1460"/>
                  </a:lnTo>
                  <a:lnTo>
                    <a:pt x="416864" y="0"/>
                  </a:lnTo>
                  <a:lnTo>
                    <a:pt x="420649" y="139"/>
                  </a:lnTo>
                  <a:lnTo>
                    <a:pt x="429818" y="2120"/>
                  </a:lnTo>
                  <a:lnTo>
                    <a:pt x="437642" y="6857"/>
                  </a:lnTo>
                  <a:lnTo>
                    <a:pt x="443547" y="13855"/>
                  </a:lnTo>
                  <a:lnTo>
                    <a:pt x="446938" y="22605"/>
                  </a:lnTo>
                  <a:lnTo>
                    <a:pt x="447052" y="62522"/>
                  </a:lnTo>
                  <a:lnTo>
                    <a:pt x="441744" y="101904"/>
                  </a:lnTo>
                  <a:lnTo>
                    <a:pt x="431114" y="140208"/>
                  </a:lnTo>
                  <a:lnTo>
                    <a:pt x="415290" y="176847"/>
                  </a:lnTo>
                  <a:lnTo>
                    <a:pt x="188963" y="408241"/>
                  </a:lnTo>
                  <a:lnTo>
                    <a:pt x="146342" y="428790"/>
                  </a:lnTo>
                  <a:lnTo>
                    <a:pt x="80530" y="445020"/>
                  </a:lnTo>
                  <a:lnTo>
                    <a:pt x="46494" y="446836"/>
                  </a:lnTo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350898" y="1986866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0" y="208114"/>
                  </a:moveTo>
                  <a:lnTo>
                    <a:pt x="208127" y="0"/>
                  </a:lnTo>
                  <a:lnTo>
                    <a:pt x="520763" y="250736"/>
                  </a:lnTo>
                  <a:lnTo>
                    <a:pt x="250723" y="520788"/>
                  </a:lnTo>
                  <a:lnTo>
                    <a:pt x="0" y="208114"/>
                  </a:lnTo>
                </a:path>
              </a:pathLst>
            </a:custGeom>
            <a:ln w="12699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573910" y="2194784"/>
              <a:ext cx="560705" cy="444500"/>
            </a:xfrm>
            <a:custGeom>
              <a:avLst/>
              <a:gdLst/>
              <a:ahLst/>
              <a:cxnLst/>
              <a:rect l="l" t="t" r="r" b="b"/>
              <a:pathLst>
                <a:path w="560704" h="444500">
                  <a:moveTo>
                    <a:pt x="0" y="443941"/>
                  </a:moveTo>
                  <a:lnTo>
                    <a:pt x="12776" y="405714"/>
                  </a:lnTo>
                  <a:lnTo>
                    <a:pt x="37045" y="354266"/>
                  </a:lnTo>
                  <a:lnTo>
                    <a:pt x="322300" y="61201"/>
                  </a:lnTo>
                  <a:lnTo>
                    <a:pt x="379984" y="31216"/>
                  </a:lnTo>
                  <a:lnTo>
                    <a:pt x="423024" y="15481"/>
                  </a:lnTo>
                  <a:lnTo>
                    <a:pt x="467652" y="5029"/>
                  </a:lnTo>
                  <a:lnTo>
                    <a:pt x="513372" y="0"/>
                  </a:lnTo>
                  <a:lnTo>
                    <a:pt x="519772" y="0"/>
                  </a:lnTo>
                  <a:lnTo>
                    <a:pt x="526199" y="304"/>
                  </a:lnTo>
                  <a:lnTo>
                    <a:pt x="532574" y="939"/>
                  </a:lnTo>
                  <a:lnTo>
                    <a:pt x="533057" y="939"/>
                  </a:lnTo>
                  <a:lnTo>
                    <a:pt x="533565" y="939"/>
                  </a:lnTo>
                  <a:lnTo>
                    <a:pt x="541655" y="2717"/>
                  </a:lnTo>
                  <a:lnTo>
                    <a:pt x="548754" y="6642"/>
                  </a:lnTo>
                  <a:lnTo>
                    <a:pt x="554482" y="12420"/>
                  </a:lnTo>
                  <a:lnTo>
                    <a:pt x="558393" y="19723"/>
                  </a:lnTo>
                  <a:lnTo>
                    <a:pt x="560412" y="28333"/>
                  </a:lnTo>
                  <a:lnTo>
                    <a:pt x="559955" y="36995"/>
                  </a:lnTo>
                  <a:lnTo>
                    <a:pt x="334987" y="269519"/>
                  </a:lnTo>
                  <a:lnTo>
                    <a:pt x="272719" y="330911"/>
                  </a:lnTo>
                  <a:lnTo>
                    <a:pt x="272364" y="330631"/>
                  </a:lnTo>
                  <a:lnTo>
                    <a:pt x="253022" y="350202"/>
                  </a:lnTo>
                  <a:lnTo>
                    <a:pt x="159296" y="443941"/>
                  </a:lnTo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70374" y="2507407"/>
              <a:ext cx="146050" cy="131445"/>
            </a:xfrm>
            <a:custGeom>
              <a:avLst/>
              <a:gdLst/>
              <a:ahLst/>
              <a:cxnLst/>
              <a:rect l="l" t="t" r="r" b="b"/>
              <a:pathLst>
                <a:path w="146050" h="131444">
                  <a:moveTo>
                    <a:pt x="115074" y="131318"/>
                  </a:moveTo>
                  <a:lnTo>
                    <a:pt x="0" y="37757"/>
                  </a:lnTo>
                  <a:lnTo>
                    <a:pt x="38366" y="0"/>
                  </a:lnTo>
                  <a:lnTo>
                    <a:pt x="145580" y="131318"/>
                  </a:lnTo>
                </a:path>
              </a:pathLst>
            </a:custGeom>
            <a:ln w="12700">
              <a:solidFill>
                <a:srgbClr val="C04F1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4827" y="4412769"/>
            <a:ext cx="162877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9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Pot</a:t>
            </a:r>
            <a:r>
              <a:rPr dirty="0" sz="1950" spc="5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1585" y="649223"/>
            <a:ext cx="2537840" cy="220632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24145" y="4518123"/>
            <a:ext cx="164909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Pot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373629" y="1149710"/>
            <a:ext cx="2812415" cy="2430145"/>
            <a:chOff x="2373629" y="1149710"/>
            <a:chExt cx="2812415" cy="24301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629" y="1736940"/>
              <a:ext cx="2811981" cy="18427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3232" y="1149710"/>
              <a:ext cx="1553208" cy="1350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66623" y="4496563"/>
            <a:ext cx="156273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9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Pot</a:t>
            </a:r>
            <a:r>
              <a:rPr dirty="0" sz="1950" spc="4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35">
                <a:latin typeface="Chalkboard SE"/>
                <a:cs typeface="Chalkboard SE"/>
              </a:rPr>
              <a:t> </a:t>
            </a:r>
            <a:r>
              <a:rPr dirty="0" sz="1950" spc="-3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6979" y="1343088"/>
            <a:ext cx="2685413" cy="181006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4659" y="4240581"/>
            <a:ext cx="16249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7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Rat</a:t>
            </a:r>
            <a:r>
              <a:rPr dirty="0" sz="2000" spc="-14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120">
                <a:latin typeface="Chalkboard SE"/>
                <a:cs typeface="Chalkboard SE"/>
              </a:rPr>
              <a:t> </a:t>
            </a:r>
            <a:r>
              <a:rPr dirty="0" sz="2000" spc="-35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596" y="317500"/>
            <a:ext cx="2378404" cy="158292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52773" y="4592398"/>
            <a:ext cx="16363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8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Rat</a:t>
            </a:r>
            <a:r>
              <a:rPr dirty="0" sz="2000" spc="-13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6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574800" y="1233514"/>
            <a:ext cx="4925060" cy="3286125"/>
            <a:chOff x="1574800" y="1233514"/>
            <a:chExt cx="4925060" cy="32861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00" y="1233514"/>
              <a:ext cx="4924983" cy="328612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531" y="1543394"/>
              <a:ext cx="2356459" cy="1569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28616" y="4332146"/>
            <a:ext cx="160083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3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Bag</a:t>
            </a:r>
            <a:r>
              <a:rPr dirty="0" sz="1950" spc="6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17344" y="1344980"/>
            <a:ext cx="4312920" cy="2332990"/>
            <a:chOff x="1617344" y="1344980"/>
            <a:chExt cx="4312920" cy="23329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105" y="1354506"/>
              <a:ext cx="4262534" cy="230113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22107" y="1349743"/>
              <a:ext cx="4303395" cy="2323465"/>
            </a:xfrm>
            <a:custGeom>
              <a:avLst/>
              <a:gdLst/>
              <a:ahLst/>
              <a:cxnLst/>
              <a:rect l="l" t="t" r="r" b="b"/>
              <a:pathLst>
                <a:path w="4303395" h="2323465">
                  <a:moveTo>
                    <a:pt x="0" y="0"/>
                  </a:moveTo>
                  <a:lnTo>
                    <a:pt x="4303102" y="0"/>
                  </a:lnTo>
                  <a:lnTo>
                    <a:pt x="4303102" y="2322918"/>
                  </a:lnTo>
                  <a:lnTo>
                    <a:pt x="0" y="232291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159" y="1529550"/>
              <a:ext cx="2211701" cy="86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68254" y="4362791"/>
            <a:ext cx="15728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7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Rat</a:t>
            </a:r>
            <a:r>
              <a:rPr dirty="0" sz="2000" spc="-13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6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61795" y="1233227"/>
            <a:ext cx="4262755" cy="2169160"/>
            <a:chOff x="1661795" y="1233227"/>
            <a:chExt cx="4262755" cy="21691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795" y="1256728"/>
              <a:ext cx="4262537" cy="214565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014" y="1233227"/>
              <a:ext cx="2355672" cy="969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8254"/>
            <a:ext cx="7546340" cy="5319395"/>
            <a:chOff x="0" y="8254"/>
            <a:chExt cx="7546340" cy="53193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54"/>
              <a:ext cx="7545743" cy="531903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2904" y="1067028"/>
              <a:ext cx="1707511" cy="185546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933088" y="4494436"/>
            <a:ext cx="163512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Tap</a:t>
            </a:r>
            <a:r>
              <a:rPr dirty="0" sz="1950" spc="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146" y="0"/>
            <a:ext cx="7540625" cy="5328285"/>
            <a:chOff x="17146" y="0"/>
            <a:chExt cx="7540625" cy="5328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6" y="0"/>
              <a:ext cx="7540611" cy="53279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7079" y="2835962"/>
              <a:ext cx="2982975" cy="10858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1578" y="2244294"/>
              <a:ext cx="998740" cy="55232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920916" y="4494436"/>
            <a:ext cx="166116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4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Tap</a:t>
            </a:r>
            <a:r>
              <a:rPr dirty="0" sz="1950" spc="5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3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3820" y="0"/>
            <a:ext cx="7475220" cy="5328285"/>
            <a:chOff x="83820" y="0"/>
            <a:chExt cx="7475220" cy="5328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" y="0"/>
              <a:ext cx="7475218" cy="53279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4745" y="2394421"/>
              <a:ext cx="3959222" cy="160908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4092" y="2768663"/>
              <a:ext cx="932751" cy="54101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963643" y="4494436"/>
            <a:ext cx="157988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Tap</a:t>
            </a:r>
            <a:r>
              <a:rPr dirty="0" sz="1950" spc="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69246" y="4213040"/>
            <a:ext cx="158623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2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Tin</a:t>
            </a:r>
            <a:r>
              <a:rPr dirty="0" sz="1950" spc="5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6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8761" y="738314"/>
            <a:ext cx="1991660" cy="203644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49980" y="4316872"/>
            <a:ext cx="159448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9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Tin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426347" y="765506"/>
            <a:ext cx="2707005" cy="3087370"/>
            <a:chOff x="2426347" y="765506"/>
            <a:chExt cx="2707005" cy="30873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6347" y="1566913"/>
              <a:ext cx="2706763" cy="228536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304" y="765506"/>
              <a:ext cx="1663052" cy="1700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87987" y="4192008"/>
            <a:ext cx="152209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9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Tin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0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566035" y="1171299"/>
            <a:ext cx="2607945" cy="2037080"/>
            <a:chOff x="2566035" y="1171299"/>
            <a:chExt cx="2607945" cy="20370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6035" y="1447679"/>
              <a:ext cx="2607931" cy="17606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9338" y="1171299"/>
              <a:ext cx="1149362" cy="1028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84521" y="4036490"/>
            <a:ext cx="17132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8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VAN</a:t>
            </a:r>
            <a:r>
              <a:rPr dirty="0" sz="2000" spc="-13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8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Up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561" y="140207"/>
            <a:ext cx="3760875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72232" y="3960367"/>
            <a:ext cx="17221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9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VAN</a:t>
            </a:r>
            <a:r>
              <a:rPr dirty="0" sz="2000" spc="-13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95">
                <a:latin typeface="Chalkboard SE"/>
                <a:cs typeface="Chalkboard SE"/>
              </a:rPr>
              <a:t> </a:t>
            </a:r>
            <a:r>
              <a:rPr dirty="0" sz="2000" spc="-35">
                <a:latin typeface="Chalkboard SE"/>
                <a:cs typeface="Chalkboard SE"/>
              </a:rPr>
              <a:t>On</a:t>
            </a:r>
            <a:endParaRPr sz="200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771775" y="304800"/>
            <a:ext cx="2052320" cy="3601720"/>
            <a:chOff x="2771775" y="304800"/>
            <a:chExt cx="2052320" cy="36017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75" y="304800"/>
              <a:ext cx="1954528" cy="14388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944" y="1587120"/>
              <a:ext cx="1962137" cy="2319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16427" y="3823208"/>
            <a:ext cx="16459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halkboard SE"/>
                <a:cs typeface="Chalkboard SE"/>
              </a:rPr>
              <a:t>The</a:t>
            </a:r>
            <a:r>
              <a:rPr dirty="0" sz="2000" spc="-85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VAN</a:t>
            </a:r>
            <a:r>
              <a:rPr dirty="0" sz="2000" spc="-130">
                <a:latin typeface="Chalkboard SE"/>
                <a:cs typeface="Chalkboard SE"/>
              </a:rPr>
              <a:t> </a:t>
            </a:r>
            <a:r>
              <a:rPr dirty="0" sz="2000">
                <a:latin typeface="Chalkboard SE"/>
                <a:cs typeface="Chalkboard SE"/>
              </a:rPr>
              <a:t>Is</a:t>
            </a:r>
            <a:r>
              <a:rPr dirty="0" sz="2000" spc="-80">
                <a:latin typeface="Chalkboard SE"/>
                <a:cs typeface="Chalkboard SE"/>
              </a:rPr>
              <a:t> </a:t>
            </a:r>
            <a:r>
              <a:rPr dirty="0" sz="2000" spc="-25">
                <a:latin typeface="Chalkboard SE"/>
                <a:cs typeface="Chalkboard SE"/>
              </a:rPr>
              <a:t>In</a:t>
            </a:r>
            <a:endParaRPr sz="200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075" y="355600"/>
            <a:ext cx="2030729" cy="3153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05763" y="4615438"/>
            <a:ext cx="1650364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Bed</a:t>
            </a:r>
            <a:r>
              <a:rPr dirty="0" sz="1950" spc="5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7604" y="639229"/>
            <a:ext cx="2691763" cy="202303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28010" y="3635678"/>
            <a:ext cx="176911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0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Web</a:t>
            </a:r>
            <a:r>
              <a:rPr dirty="0" sz="1950" spc="10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2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Up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911472" y="1430712"/>
            <a:ext cx="1832610" cy="1829435"/>
            <a:chOff x="2911472" y="1430712"/>
            <a:chExt cx="1832610" cy="1829435"/>
          </a:xfrm>
        </p:grpSpPr>
        <p:sp>
          <p:nvSpPr>
            <p:cNvPr id="4" name="object 4" descr=""/>
            <p:cNvSpPr/>
            <p:nvPr/>
          </p:nvSpPr>
          <p:spPr>
            <a:xfrm>
              <a:off x="3173285" y="2535618"/>
              <a:ext cx="1536700" cy="723900"/>
            </a:xfrm>
            <a:custGeom>
              <a:avLst/>
              <a:gdLst/>
              <a:ahLst/>
              <a:cxnLst/>
              <a:rect l="l" t="t" r="r" b="b"/>
              <a:pathLst>
                <a:path w="1536700" h="723900">
                  <a:moveTo>
                    <a:pt x="1536128" y="215900"/>
                  </a:moveTo>
                  <a:lnTo>
                    <a:pt x="1534807" y="215900"/>
                  </a:lnTo>
                  <a:lnTo>
                    <a:pt x="1530413" y="203200"/>
                  </a:lnTo>
                  <a:lnTo>
                    <a:pt x="1523288" y="203200"/>
                  </a:lnTo>
                  <a:lnTo>
                    <a:pt x="1402245" y="139700"/>
                  </a:lnTo>
                  <a:lnTo>
                    <a:pt x="1329626" y="101600"/>
                  </a:lnTo>
                  <a:lnTo>
                    <a:pt x="1308709" y="88900"/>
                  </a:lnTo>
                  <a:lnTo>
                    <a:pt x="1291031" y="63500"/>
                  </a:lnTo>
                  <a:lnTo>
                    <a:pt x="1247355" y="63500"/>
                  </a:lnTo>
                  <a:lnTo>
                    <a:pt x="1185100" y="38100"/>
                  </a:lnTo>
                  <a:lnTo>
                    <a:pt x="1072324" y="38100"/>
                  </a:lnTo>
                  <a:lnTo>
                    <a:pt x="1227924" y="114300"/>
                  </a:lnTo>
                  <a:lnTo>
                    <a:pt x="1181557" y="127000"/>
                  </a:lnTo>
                  <a:lnTo>
                    <a:pt x="1137056" y="152400"/>
                  </a:lnTo>
                  <a:lnTo>
                    <a:pt x="1094625" y="177800"/>
                  </a:lnTo>
                  <a:lnTo>
                    <a:pt x="1054481" y="203200"/>
                  </a:lnTo>
                  <a:lnTo>
                    <a:pt x="1016825" y="241300"/>
                  </a:lnTo>
                  <a:lnTo>
                    <a:pt x="979805" y="279400"/>
                  </a:lnTo>
                  <a:lnTo>
                    <a:pt x="946150" y="317500"/>
                  </a:lnTo>
                  <a:lnTo>
                    <a:pt x="916063" y="355600"/>
                  </a:lnTo>
                  <a:lnTo>
                    <a:pt x="889749" y="406400"/>
                  </a:lnTo>
                  <a:lnTo>
                    <a:pt x="847686" y="290690"/>
                  </a:lnTo>
                  <a:lnTo>
                    <a:pt x="847686" y="419100"/>
                  </a:lnTo>
                  <a:lnTo>
                    <a:pt x="822566" y="406400"/>
                  </a:lnTo>
                  <a:lnTo>
                    <a:pt x="797471" y="393700"/>
                  </a:lnTo>
                  <a:lnTo>
                    <a:pt x="745782" y="381000"/>
                  </a:lnTo>
                  <a:lnTo>
                    <a:pt x="692988" y="381000"/>
                  </a:lnTo>
                  <a:lnTo>
                    <a:pt x="639445" y="368300"/>
                  </a:lnTo>
                  <a:lnTo>
                    <a:pt x="547458" y="368300"/>
                  </a:lnTo>
                  <a:lnTo>
                    <a:pt x="501802" y="381000"/>
                  </a:lnTo>
                  <a:lnTo>
                    <a:pt x="456628" y="381000"/>
                  </a:lnTo>
                  <a:lnTo>
                    <a:pt x="412115" y="393700"/>
                  </a:lnTo>
                  <a:lnTo>
                    <a:pt x="408724" y="393700"/>
                  </a:lnTo>
                  <a:lnTo>
                    <a:pt x="414566" y="381000"/>
                  </a:lnTo>
                  <a:lnTo>
                    <a:pt x="473036" y="254000"/>
                  </a:lnTo>
                  <a:lnTo>
                    <a:pt x="526288" y="241300"/>
                  </a:lnTo>
                  <a:lnTo>
                    <a:pt x="633171" y="241300"/>
                  </a:lnTo>
                  <a:lnTo>
                    <a:pt x="686460" y="254000"/>
                  </a:lnTo>
                  <a:lnTo>
                    <a:pt x="739559" y="254000"/>
                  </a:lnTo>
                  <a:lnTo>
                    <a:pt x="792302" y="266700"/>
                  </a:lnTo>
                  <a:lnTo>
                    <a:pt x="847686" y="419100"/>
                  </a:lnTo>
                  <a:lnTo>
                    <a:pt x="847686" y="290690"/>
                  </a:lnTo>
                  <a:lnTo>
                    <a:pt x="834351" y="254000"/>
                  </a:lnTo>
                  <a:lnTo>
                    <a:pt x="843000" y="241300"/>
                  </a:lnTo>
                  <a:lnTo>
                    <a:pt x="860310" y="215900"/>
                  </a:lnTo>
                  <a:lnTo>
                    <a:pt x="774611" y="215900"/>
                  </a:lnTo>
                  <a:lnTo>
                    <a:pt x="728395" y="203200"/>
                  </a:lnTo>
                  <a:lnTo>
                    <a:pt x="495439" y="203200"/>
                  </a:lnTo>
                  <a:lnTo>
                    <a:pt x="501383" y="190500"/>
                  </a:lnTo>
                  <a:lnTo>
                    <a:pt x="454520" y="190500"/>
                  </a:lnTo>
                  <a:lnTo>
                    <a:pt x="434060" y="165100"/>
                  </a:lnTo>
                  <a:lnTo>
                    <a:pt x="412864" y="127000"/>
                  </a:lnTo>
                  <a:lnTo>
                    <a:pt x="390931" y="101600"/>
                  </a:lnTo>
                  <a:lnTo>
                    <a:pt x="368261" y="76200"/>
                  </a:lnTo>
                  <a:lnTo>
                    <a:pt x="343154" y="50800"/>
                  </a:lnTo>
                  <a:lnTo>
                    <a:pt x="317131" y="25400"/>
                  </a:lnTo>
                  <a:lnTo>
                    <a:pt x="290233" y="0"/>
                  </a:lnTo>
                  <a:lnTo>
                    <a:pt x="213309" y="0"/>
                  </a:lnTo>
                  <a:lnTo>
                    <a:pt x="245554" y="25400"/>
                  </a:lnTo>
                  <a:lnTo>
                    <a:pt x="276644" y="50800"/>
                  </a:lnTo>
                  <a:lnTo>
                    <a:pt x="306527" y="76200"/>
                  </a:lnTo>
                  <a:lnTo>
                    <a:pt x="335178" y="114300"/>
                  </a:lnTo>
                  <a:lnTo>
                    <a:pt x="361175" y="139700"/>
                  </a:lnTo>
                  <a:lnTo>
                    <a:pt x="386080" y="165100"/>
                  </a:lnTo>
                  <a:lnTo>
                    <a:pt x="409892" y="203200"/>
                  </a:lnTo>
                  <a:lnTo>
                    <a:pt x="432562" y="228600"/>
                  </a:lnTo>
                  <a:lnTo>
                    <a:pt x="405904" y="286385"/>
                  </a:lnTo>
                  <a:lnTo>
                    <a:pt x="405904" y="393700"/>
                  </a:lnTo>
                  <a:lnTo>
                    <a:pt x="402882" y="406400"/>
                  </a:lnTo>
                  <a:lnTo>
                    <a:pt x="405892" y="393700"/>
                  </a:lnTo>
                  <a:lnTo>
                    <a:pt x="405904" y="286385"/>
                  </a:lnTo>
                  <a:lnTo>
                    <a:pt x="362254" y="381000"/>
                  </a:lnTo>
                  <a:lnTo>
                    <a:pt x="339572" y="330200"/>
                  </a:lnTo>
                  <a:lnTo>
                    <a:pt x="312191" y="279400"/>
                  </a:lnTo>
                  <a:lnTo>
                    <a:pt x="280339" y="241300"/>
                  </a:lnTo>
                  <a:lnTo>
                    <a:pt x="244195" y="203200"/>
                  </a:lnTo>
                  <a:lnTo>
                    <a:pt x="211785" y="165100"/>
                  </a:lnTo>
                  <a:lnTo>
                    <a:pt x="176809" y="127000"/>
                  </a:lnTo>
                  <a:lnTo>
                    <a:pt x="139446" y="101600"/>
                  </a:lnTo>
                  <a:lnTo>
                    <a:pt x="99872" y="76200"/>
                  </a:lnTo>
                  <a:lnTo>
                    <a:pt x="0" y="76200"/>
                  </a:lnTo>
                  <a:lnTo>
                    <a:pt x="35013" y="88900"/>
                  </a:lnTo>
                  <a:lnTo>
                    <a:pt x="75349" y="114300"/>
                  </a:lnTo>
                  <a:lnTo>
                    <a:pt x="119278" y="139700"/>
                  </a:lnTo>
                  <a:lnTo>
                    <a:pt x="165049" y="177800"/>
                  </a:lnTo>
                  <a:lnTo>
                    <a:pt x="210947" y="228600"/>
                  </a:lnTo>
                  <a:lnTo>
                    <a:pt x="250444" y="279400"/>
                  </a:lnTo>
                  <a:lnTo>
                    <a:pt x="282740" y="317500"/>
                  </a:lnTo>
                  <a:lnTo>
                    <a:pt x="307009" y="368300"/>
                  </a:lnTo>
                  <a:lnTo>
                    <a:pt x="322427" y="406400"/>
                  </a:lnTo>
                  <a:lnTo>
                    <a:pt x="328180" y="444500"/>
                  </a:lnTo>
                  <a:lnTo>
                    <a:pt x="323456" y="469900"/>
                  </a:lnTo>
                  <a:lnTo>
                    <a:pt x="229603" y="660400"/>
                  </a:lnTo>
                  <a:lnTo>
                    <a:pt x="227482" y="673100"/>
                  </a:lnTo>
                  <a:lnTo>
                    <a:pt x="228790" y="685800"/>
                  </a:lnTo>
                  <a:lnTo>
                    <a:pt x="233197" y="685800"/>
                  </a:lnTo>
                  <a:lnTo>
                    <a:pt x="240322" y="698500"/>
                  </a:lnTo>
                  <a:lnTo>
                    <a:pt x="257403" y="698500"/>
                  </a:lnTo>
                  <a:lnTo>
                    <a:pt x="264769" y="685800"/>
                  </a:lnTo>
                  <a:lnTo>
                    <a:pt x="270052" y="685800"/>
                  </a:lnTo>
                  <a:lnTo>
                    <a:pt x="363842" y="482600"/>
                  </a:lnTo>
                  <a:lnTo>
                    <a:pt x="414616" y="444500"/>
                  </a:lnTo>
                  <a:lnTo>
                    <a:pt x="458431" y="431800"/>
                  </a:lnTo>
                  <a:lnTo>
                    <a:pt x="511594" y="419100"/>
                  </a:lnTo>
                  <a:lnTo>
                    <a:pt x="709066" y="419100"/>
                  </a:lnTo>
                  <a:lnTo>
                    <a:pt x="771817" y="431800"/>
                  </a:lnTo>
                  <a:lnTo>
                    <a:pt x="822706" y="457200"/>
                  </a:lnTo>
                  <a:lnTo>
                    <a:pt x="859028" y="482600"/>
                  </a:lnTo>
                  <a:lnTo>
                    <a:pt x="955065" y="711200"/>
                  </a:lnTo>
                  <a:lnTo>
                    <a:pt x="959662" y="723900"/>
                  </a:lnTo>
                  <a:lnTo>
                    <a:pt x="991260" y="723900"/>
                  </a:lnTo>
                  <a:lnTo>
                    <a:pt x="996315" y="711200"/>
                  </a:lnTo>
                  <a:lnTo>
                    <a:pt x="998423" y="711200"/>
                  </a:lnTo>
                  <a:lnTo>
                    <a:pt x="997127" y="698500"/>
                  </a:lnTo>
                  <a:lnTo>
                    <a:pt x="920153" y="482600"/>
                  </a:lnTo>
                  <a:lnTo>
                    <a:pt x="918832" y="457200"/>
                  </a:lnTo>
                  <a:lnTo>
                    <a:pt x="932281" y="419100"/>
                  </a:lnTo>
                  <a:lnTo>
                    <a:pt x="938974" y="406400"/>
                  </a:lnTo>
                  <a:lnTo>
                    <a:pt x="959065" y="368300"/>
                  </a:lnTo>
                  <a:lnTo>
                    <a:pt x="997775" y="330200"/>
                  </a:lnTo>
                  <a:lnTo>
                    <a:pt x="1046975" y="279400"/>
                  </a:lnTo>
                  <a:lnTo>
                    <a:pt x="1098905" y="228600"/>
                  </a:lnTo>
                  <a:lnTo>
                    <a:pt x="1150493" y="190500"/>
                  </a:lnTo>
                  <a:lnTo>
                    <a:pt x="1199603" y="165100"/>
                  </a:lnTo>
                  <a:lnTo>
                    <a:pt x="1244130" y="152400"/>
                  </a:lnTo>
                  <a:lnTo>
                    <a:pt x="1281912" y="139700"/>
                  </a:lnTo>
                  <a:lnTo>
                    <a:pt x="1310868" y="152400"/>
                  </a:lnTo>
                  <a:lnTo>
                    <a:pt x="1504289" y="241300"/>
                  </a:lnTo>
                  <a:lnTo>
                    <a:pt x="1528724" y="241300"/>
                  </a:lnTo>
                  <a:lnTo>
                    <a:pt x="1534020" y="228600"/>
                  </a:lnTo>
                  <a:lnTo>
                    <a:pt x="1536128" y="21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5763" y="2599113"/>
              <a:ext cx="146494" cy="1524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911462" y="1926018"/>
              <a:ext cx="1581150" cy="812800"/>
            </a:xfrm>
            <a:custGeom>
              <a:avLst/>
              <a:gdLst/>
              <a:ahLst/>
              <a:cxnLst/>
              <a:rect l="l" t="t" r="r" b="b"/>
              <a:pathLst>
                <a:path w="1581150" h="812800">
                  <a:moveTo>
                    <a:pt x="448779" y="177800"/>
                  </a:moveTo>
                  <a:lnTo>
                    <a:pt x="349808" y="127000"/>
                  </a:lnTo>
                  <a:lnTo>
                    <a:pt x="393280" y="114300"/>
                  </a:lnTo>
                  <a:lnTo>
                    <a:pt x="414159" y="101600"/>
                  </a:lnTo>
                  <a:lnTo>
                    <a:pt x="294919" y="101600"/>
                  </a:lnTo>
                  <a:lnTo>
                    <a:pt x="267258" y="88900"/>
                  </a:lnTo>
                  <a:lnTo>
                    <a:pt x="66014" y="0"/>
                  </a:lnTo>
                  <a:lnTo>
                    <a:pt x="41567" y="0"/>
                  </a:lnTo>
                  <a:lnTo>
                    <a:pt x="36271" y="12700"/>
                  </a:lnTo>
                  <a:lnTo>
                    <a:pt x="34163" y="12700"/>
                  </a:lnTo>
                  <a:lnTo>
                    <a:pt x="35483" y="25400"/>
                  </a:lnTo>
                  <a:lnTo>
                    <a:pt x="39878" y="38100"/>
                  </a:lnTo>
                  <a:lnTo>
                    <a:pt x="47002" y="38100"/>
                  </a:lnTo>
                  <a:lnTo>
                    <a:pt x="248526" y="139700"/>
                  </a:lnTo>
                  <a:lnTo>
                    <a:pt x="285508" y="177800"/>
                  </a:lnTo>
                  <a:lnTo>
                    <a:pt x="298729" y="215900"/>
                  </a:lnTo>
                  <a:lnTo>
                    <a:pt x="307911" y="266700"/>
                  </a:lnTo>
                  <a:lnTo>
                    <a:pt x="312597" y="330200"/>
                  </a:lnTo>
                  <a:lnTo>
                    <a:pt x="312407" y="381000"/>
                  </a:lnTo>
                  <a:lnTo>
                    <a:pt x="306743" y="444500"/>
                  </a:lnTo>
                  <a:lnTo>
                    <a:pt x="296100" y="508000"/>
                  </a:lnTo>
                  <a:lnTo>
                    <a:pt x="281228" y="558800"/>
                  </a:lnTo>
                  <a:lnTo>
                    <a:pt x="262877" y="609600"/>
                  </a:lnTo>
                  <a:lnTo>
                    <a:pt x="218770" y="647700"/>
                  </a:lnTo>
                  <a:lnTo>
                    <a:pt x="14744" y="723900"/>
                  </a:lnTo>
                  <a:lnTo>
                    <a:pt x="7162" y="723900"/>
                  </a:lnTo>
                  <a:lnTo>
                    <a:pt x="2095" y="736600"/>
                  </a:lnTo>
                  <a:lnTo>
                    <a:pt x="0" y="749300"/>
                  </a:lnTo>
                  <a:lnTo>
                    <a:pt x="1295" y="749300"/>
                  </a:lnTo>
                  <a:lnTo>
                    <a:pt x="5892" y="762000"/>
                  </a:lnTo>
                  <a:lnTo>
                    <a:pt x="29895" y="762000"/>
                  </a:lnTo>
                  <a:lnTo>
                    <a:pt x="233870" y="698500"/>
                  </a:lnTo>
                  <a:lnTo>
                    <a:pt x="261823" y="685800"/>
                  </a:lnTo>
                  <a:lnTo>
                    <a:pt x="361696" y="685800"/>
                  </a:lnTo>
                  <a:lnTo>
                    <a:pt x="320090" y="660400"/>
                  </a:lnTo>
                  <a:lnTo>
                    <a:pt x="436372" y="622300"/>
                  </a:lnTo>
                  <a:lnTo>
                    <a:pt x="305206" y="622300"/>
                  </a:lnTo>
                  <a:lnTo>
                    <a:pt x="322961" y="571500"/>
                  </a:lnTo>
                  <a:lnTo>
                    <a:pt x="337070" y="533400"/>
                  </a:lnTo>
                  <a:lnTo>
                    <a:pt x="347497" y="482600"/>
                  </a:lnTo>
                  <a:lnTo>
                    <a:pt x="354177" y="431800"/>
                  </a:lnTo>
                  <a:lnTo>
                    <a:pt x="357060" y="381000"/>
                  </a:lnTo>
                  <a:lnTo>
                    <a:pt x="358165" y="330200"/>
                  </a:lnTo>
                  <a:lnTo>
                    <a:pt x="354050" y="279400"/>
                  </a:lnTo>
                  <a:lnTo>
                    <a:pt x="344766" y="228600"/>
                  </a:lnTo>
                  <a:lnTo>
                    <a:pt x="330365" y="177800"/>
                  </a:lnTo>
                  <a:lnTo>
                    <a:pt x="448779" y="177800"/>
                  </a:lnTo>
                  <a:close/>
                </a:path>
                <a:path w="1581150" h="812800">
                  <a:moveTo>
                    <a:pt x="1064272" y="469900"/>
                  </a:moveTo>
                  <a:lnTo>
                    <a:pt x="1034326" y="457200"/>
                  </a:lnTo>
                  <a:lnTo>
                    <a:pt x="872883" y="457200"/>
                  </a:lnTo>
                  <a:lnTo>
                    <a:pt x="802424" y="609600"/>
                  </a:lnTo>
                  <a:lnTo>
                    <a:pt x="742746" y="609600"/>
                  </a:lnTo>
                  <a:lnTo>
                    <a:pt x="749363" y="622300"/>
                  </a:lnTo>
                  <a:lnTo>
                    <a:pt x="762901" y="635000"/>
                  </a:lnTo>
                  <a:lnTo>
                    <a:pt x="769429" y="647700"/>
                  </a:lnTo>
                  <a:lnTo>
                    <a:pt x="775741" y="647700"/>
                  </a:lnTo>
                  <a:lnTo>
                    <a:pt x="781824" y="660400"/>
                  </a:lnTo>
                  <a:lnTo>
                    <a:pt x="716343" y="800100"/>
                  </a:lnTo>
                  <a:lnTo>
                    <a:pt x="763206" y="800100"/>
                  </a:lnTo>
                  <a:lnTo>
                    <a:pt x="822655" y="673100"/>
                  </a:lnTo>
                  <a:lnTo>
                    <a:pt x="1030681" y="673100"/>
                  </a:lnTo>
                  <a:lnTo>
                    <a:pt x="1026337" y="660400"/>
                  </a:lnTo>
                  <a:lnTo>
                    <a:pt x="1055662" y="635000"/>
                  </a:lnTo>
                  <a:lnTo>
                    <a:pt x="843749" y="635000"/>
                  </a:lnTo>
                  <a:lnTo>
                    <a:pt x="913320" y="482600"/>
                  </a:lnTo>
                  <a:lnTo>
                    <a:pt x="959904" y="482600"/>
                  </a:lnTo>
                  <a:lnTo>
                    <a:pt x="955370" y="469900"/>
                  </a:lnTo>
                  <a:lnTo>
                    <a:pt x="1064272" y="469900"/>
                  </a:lnTo>
                  <a:close/>
                </a:path>
                <a:path w="1581150" h="812800">
                  <a:moveTo>
                    <a:pt x="1446923" y="647700"/>
                  </a:moveTo>
                  <a:lnTo>
                    <a:pt x="1353553" y="609600"/>
                  </a:lnTo>
                  <a:lnTo>
                    <a:pt x="1351711" y="584200"/>
                  </a:lnTo>
                  <a:lnTo>
                    <a:pt x="1306741" y="584200"/>
                  </a:lnTo>
                  <a:lnTo>
                    <a:pt x="1251178" y="558800"/>
                  </a:lnTo>
                  <a:lnTo>
                    <a:pt x="1148092" y="558800"/>
                  </a:lnTo>
                  <a:lnTo>
                    <a:pt x="1286725" y="622300"/>
                  </a:lnTo>
                  <a:lnTo>
                    <a:pt x="1248562" y="647700"/>
                  </a:lnTo>
                  <a:lnTo>
                    <a:pt x="1211707" y="673100"/>
                  </a:lnTo>
                  <a:lnTo>
                    <a:pt x="1176223" y="711200"/>
                  </a:lnTo>
                  <a:lnTo>
                    <a:pt x="1142149" y="736600"/>
                  </a:lnTo>
                  <a:lnTo>
                    <a:pt x="1109560" y="774700"/>
                  </a:lnTo>
                  <a:lnTo>
                    <a:pt x="1078496" y="812800"/>
                  </a:lnTo>
                  <a:lnTo>
                    <a:pt x="1130795" y="812800"/>
                  </a:lnTo>
                  <a:lnTo>
                    <a:pt x="1167561" y="774700"/>
                  </a:lnTo>
                  <a:lnTo>
                    <a:pt x="1206373" y="736600"/>
                  </a:lnTo>
                  <a:lnTo>
                    <a:pt x="1247127" y="711200"/>
                  </a:lnTo>
                  <a:lnTo>
                    <a:pt x="1289748" y="673100"/>
                  </a:lnTo>
                  <a:lnTo>
                    <a:pt x="1334147" y="647700"/>
                  </a:lnTo>
                  <a:lnTo>
                    <a:pt x="1446923" y="647700"/>
                  </a:lnTo>
                  <a:close/>
                </a:path>
                <a:path w="1581150" h="812800">
                  <a:moveTo>
                    <a:pt x="1581150" y="228600"/>
                  </a:moveTo>
                  <a:lnTo>
                    <a:pt x="1527784" y="228600"/>
                  </a:lnTo>
                  <a:lnTo>
                    <a:pt x="1511185" y="266700"/>
                  </a:lnTo>
                  <a:lnTo>
                    <a:pt x="1488363" y="355600"/>
                  </a:lnTo>
                  <a:lnTo>
                    <a:pt x="1482204" y="406400"/>
                  </a:lnTo>
                  <a:lnTo>
                    <a:pt x="1479626" y="444500"/>
                  </a:lnTo>
                  <a:lnTo>
                    <a:pt x="1478381" y="495300"/>
                  </a:lnTo>
                  <a:lnTo>
                    <a:pt x="1480743" y="546100"/>
                  </a:lnTo>
                  <a:lnTo>
                    <a:pt x="1486674" y="584200"/>
                  </a:lnTo>
                  <a:lnTo>
                    <a:pt x="1496161" y="635000"/>
                  </a:lnTo>
                  <a:lnTo>
                    <a:pt x="1509179" y="673100"/>
                  </a:lnTo>
                  <a:lnTo>
                    <a:pt x="1552854" y="673100"/>
                  </a:lnTo>
                  <a:lnTo>
                    <a:pt x="1538897" y="622300"/>
                  </a:lnTo>
                  <a:lnTo>
                    <a:pt x="1529156" y="571500"/>
                  </a:lnTo>
                  <a:lnTo>
                    <a:pt x="1524114" y="520700"/>
                  </a:lnTo>
                  <a:lnTo>
                    <a:pt x="1524254" y="457200"/>
                  </a:lnTo>
                  <a:lnTo>
                    <a:pt x="1529638" y="393700"/>
                  </a:lnTo>
                  <a:lnTo>
                    <a:pt x="1539671" y="330200"/>
                  </a:lnTo>
                  <a:lnTo>
                    <a:pt x="1553718" y="279400"/>
                  </a:lnTo>
                  <a:lnTo>
                    <a:pt x="1571104" y="241300"/>
                  </a:lnTo>
                  <a:lnTo>
                    <a:pt x="1581150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4790" y="2408613"/>
              <a:ext cx="157378" cy="1524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216668" y="2103818"/>
              <a:ext cx="946150" cy="444500"/>
            </a:xfrm>
            <a:custGeom>
              <a:avLst/>
              <a:gdLst/>
              <a:ahLst/>
              <a:cxnLst/>
              <a:rect l="l" t="t" r="r" b="b"/>
              <a:pathLst>
                <a:path w="946150" h="444500">
                  <a:moveTo>
                    <a:pt x="326478" y="368300"/>
                  </a:moveTo>
                  <a:lnTo>
                    <a:pt x="203708" y="368300"/>
                  </a:lnTo>
                  <a:lnTo>
                    <a:pt x="209778" y="330200"/>
                  </a:lnTo>
                  <a:lnTo>
                    <a:pt x="214591" y="292100"/>
                  </a:lnTo>
                  <a:lnTo>
                    <a:pt x="218122" y="254000"/>
                  </a:lnTo>
                  <a:lnTo>
                    <a:pt x="221818" y="190500"/>
                  </a:lnTo>
                  <a:lnTo>
                    <a:pt x="222377" y="152400"/>
                  </a:lnTo>
                  <a:lnTo>
                    <a:pt x="222021" y="127000"/>
                  </a:lnTo>
                  <a:lnTo>
                    <a:pt x="220764" y="88900"/>
                  </a:lnTo>
                  <a:lnTo>
                    <a:pt x="323189" y="88900"/>
                  </a:lnTo>
                  <a:lnTo>
                    <a:pt x="240550" y="50800"/>
                  </a:lnTo>
                  <a:lnTo>
                    <a:pt x="278638" y="25400"/>
                  </a:lnTo>
                  <a:lnTo>
                    <a:pt x="193052" y="25400"/>
                  </a:lnTo>
                  <a:lnTo>
                    <a:pt x="143573" y="0"/>
                  </a:lnTo>
                  <a:lnTo>
                    <a:pt x="25158" y="0"/>
                  </a:lnTo>
                  <a:lnTo>
                    <a:pt x="173888" y="63500"/>
                  </a:lnTo>
                  <a:lnTo>
                    <a:pt x="176441" y="101600"/>
                  </a:lnTo>
                  <a:lnTo>
                    <a:pt x="177558" y="139700"/>
                  </a:lnTo>
                  <a:lnTo>
                    <a:pt x="177266" y="177800"/>
                  </a:lnTo>
                  <a:lnTo>
                    <a:pt x="175552" y="215900"/>
                  </a:lnTo>
                  <a:lnTo>
                    <a:pt x="172859" y="266700"/>
                  </a:lnTo>
                  <a:lnTo>
                    <a:pt x="168414" y="304800"/>
                  </a:lnTo>
                  <a:lnTo>
                    <a:pt x="162217" y="342900"/>
                  </a:lnTo>
                  <a:lnTo>
                    <a:pt x="154266" y="381000"/>
                  </a:lnTo>
                  <a:lnTo>
                    <a:pt x="0" y="444500"/>
                  </a:lnTo>
                  <a:lnTo>
                    <a:pt x="131165" y="444500"/>
                  </a:lnTo>
                  <a:lnTo>
                    <a:pt x="169926" y="431800"/>
                  </a:lnTo>
                  <a:lnTo>
                    <a:pt x="246849" y="431800"/>
                  </a:lnTo>
                  <a:lnTo>
                    <a:pt x="219087" y="406400"/>
                  </a:lnTo>
                  <a:lnTo>
                    <a:pt x="326478" y="368300"/>
                  </a:lnTo>
                  <a:close/>
                </a:path>
                <a:path w="946150" h="444500">
                  <a:moveTo>
                    <a:pt x="945959" y="381000"/>
                  </a:moveTo>
                  <a:lnTo>
                    <a:pt x="862622" y="342900"/>
                  </a:lnTo>
                  <a:lnTo>
                    <a:pt x="863638" y="317500"/>
                  </a:lnTo>
                  <a:lnTo>
                    <a:pt x="818959" y="317500"/>
                  </a:lnTo>
                  <a:lnTo>
                    <a:pt x="759066" y="292100"/>
                  </a:lnTo>
                  <a:lnTo>
                    <a:pt x="650163" y="292100"/>
                  </a:lnTo>
                  <a:lnTo>
                    <a:pt x="797928" y="355600"/>
                  </a:lnTo>
                  <a:lnTo>
                    <a:pt x="774496" y="381000"/>
                  </a:lnTo>
                  <a:lnTo>
                    <a:pt x="751128" y="393700"/>
                  </a:lnTo>
                  <a:lnTo>
                    <a:pt x="704532" y="444500"/>
                  </a:lnTo>
                  <a:lnTo>
                    <a:pt x="765492" y="444500"/>
                  </a:lnTo>
                  <a:lnTo>
                    <a:pt x="780529" y="431800"/>
                  </a:lnTo>
                  <a:lnTo>
                    <a:pt x="811339" y="406400"/>
                  </a:lnTo>
                  <a:lnTo>
                    <a:pt x="842873" y="381000"/>
                  </a:lnTo>
                  <a:lnTo>
                    <a:pt x="945959" y="381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8948" y="2459413"/>
              <a:ext cx="134950" cy="762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420389" y="1976818"/>
              <a:ext cx="980440" cy="533400"/>
            </a:xfrm>
            <a:custGeom>
              <a:avLst/>
              <a:gdLst/>
              <a:ahLst/>
              <a:cxnLst/>
              <a:rect l="l" t="t" r="r" b="b"/>
              <a:pathLst>
                <a:path w="980439" h="533400">
                  <a:moveTo>
                    <a:pt x="592645" y="330200"/>
                  </a:moveTo>
                  <a:lnTo>
                    <a:pt x="367817" y="330200"/>
                  </a:lnTo>
                  <a:lnTo>
                    <a:pt x="348830" y="320446"/>
                  </a:lnTo>
                  <a:lnTo>
                    <a:pt x="348830" y="368300"/>
                  </a:lnTo>
                  <a:lnTo>
                    <a:pt x="189826" y="431800"/>
                  </a:lnTo>
                  <a:lnTo>
                    <a:pt x="191363" y="406400"/>
                  </a:lnTo>
                  <a:lnTo>
                    <a:pt x="192747" y="393700"/>
                  </a:lnTo>
                  <a:lnTo>
                    <a:pt x="195211" y="342900"/>
                  </a:lnTo>
                  <a:lnTo>
                    <a:pt x="195757" y="342900"/>
                  </a:lnTo>
                  <a:lnTo>
                    <a:pt x="197091" y="317500"/>
                  </a:lnTo>
                  <a:lnTo>
                    <a:pt x="198208" y="304800"/>
                  </a:lnTo>
                  <a:lnTo>
                    <a:pt x="198666" y="304800"/>
                  </a:lnTo>
                  <a:lnTo>
                    <a:pt x="348830" y="368300"/>
                  </a:lnTo>
                  <a:lnTo>
                    <a:pt x="348830" y="320446"/>
                  </a:lnTo>
                  <a:lnTo>
                    <a:pt x="318414" y="304800"/>
                  </a:lnTo>
                  <a:lnTo>
                    <a:pt x="219621" y="254000"/>
                  </a:lnTo>
                  <a:lnTo>
                    <a:pt x="244094" y="241300"/>
                  </a:lnTo>
                  <a:lnTo>
                    <a:pt x="174561" y="241300"/>
                  </a:lnTo>
                  <a:lnTo>
                    <a:pt x="119468" y="215900"/>
                  </a:lnTo>
                  <a:lnTo>
                    <a:pt x="17056" y="215900"/>
                  </a:lnTo>
                  <a:lnTo>
                    <a:pt x="154889" y="279400"/>
                  </a:lnTo>
                  <a:lnTo>
                    <a:pt x="154457" y="292100"/>
                  </a:lnTo>
                  <a:lnTo>
                    <a:pt x="153911" y="292100"/>
                  </a:lnTo>
                  <a:lnTo>
                    <a:pt x="151803" y="330200"/>
                  </a:lnTo>
                  <a:lnTo>
                    <a:pt x="151130" y="330200"/>
                  </a:lnTo>
                  <a:lnTo>
                    <a:pt x="148971" y="381000"/>
                  </a:lnTo>
                  <a:lnTo>
                    <a:pt x="147434" y="393700"/>
                  </a:lnTo>
                  <a:lnTo>
                    <a:pt x="145529" y="419100"/>
                  </a:lnTo>
                  <a:lnTo>
                    <a:pt x="143357" y="444500"/>
                  </a:lnTo>
                  <a:lnTo>
                    <a:pt x="0" y="495300"/>
                  </a:lnTo>
                  <a:lnTo>
                    <a:pt x="122758" y="495300"/>
                  </a:lnTo>
                  <a:lnTo>
                    <a:pt x="158559" y="482600"/>
                  </a:lnTo>
                  <a:lnTo>
                    <a:pt x="217639" y="482600"/>
                  </a:lnTo>
                  <a:lnTo>
                    <a:pt x="205054" y="469900"/>
                  </a:lnTo>
                  <a:lnTo>
                    <a:pt x="300393" y="431800"/>
                  </a:lnTo>
                  <a:lnTo>
                    <a:pt x="363956" y="406400"/>
                  </a:lnTo>
                  <a:lnTo>
                    <a:pt x="525399" y="406400"/>
                  </a:lnTo>
                  <a:lnTo>
                    <a:pt x="465505" y="381000"/>
                  </a:lnTo>
                  <a:lnTo>
                    <a:pt x="592645" y="330200"/>
                  </a:lnTo>
                  <a:close/>
                </a:path>
                <a:path w="980439" h="533400">
                  <a:moveTo>
                    <a:pt x="669785" y="317500"/>
                  </a:moveTo>
                  <a:lnTo>
                    <a:pt x="624433" y="317500"/>
                  </a:lnTo>
                  <a:lnTo>
                    <a:pt x="622909" y="330200"/>
                  </a:lnTo>
                  <a:lnTo>
                    <a:pt x="621550" y="355600"/>
                  </a:lnTo>
                  <a:lnTo>
                    <a:pt x="620407" y="368300"/>
                  </a:lnTo>
                  <a:lnTo>
                    <a:pt x="619506" y="393700"/>
                  </a:lnTo>
                  <a:lnTo>
                    <a:pt x="619099" y="393700"/>
                  </a:lnTo>
                  <a:lnTo>
                    <a:pt x="616927" y="431800"/>
                  </a:lnTo>
                  <a:lnTo>
                    <a:pt x="615746" y="444500"/>
                  </a:lnTo>
                  <a:lnTo>
                    <a:pt x="660628" y="444500"/>
                  </a:lnTo>
                  <a:lnTo>
                    <a:pt x="663003" y="406400"/>
                  </a:lnTo>
                  <a:lnTo>
                    <a:pt x="663651" y="406400"/>
                  </a:lnTo>
                  <a:lnTo>
                    <a:pt x="665264" y="368300"/>
                  </a:lnTo>
                  <a:lnTo>
                    <a:pt x="666800" y="342900"/>
                  </a:lnTo>
                  <a:lnTo>
                    <a:pt x="668693" y="330200"/>
                  </a:lnTo>
                  <a:lnTo>
                    <a:pt x="669785" y="317500"/>
                  </a:lnTo>
                  <a:close/>
                </a:path>
                <a:path w="980439" h="533400">
                  <a:moveTo>
                    <a:pt x="979982" y="190500"/>
                  </a:moveTo>
                  <a:lnTo>
                    <a:pt x="848499" y="190500"/>
                  </a:lnTo>
                  <a:lnTo>
                    <a:pt x="816127" y="165100"/>
                  </a:lnTo>
                  <a:lnTo>
                    <a:pt x="784910" y="139700"/>
                  </a:lnTo>
                  <a:lnTo>
                    <a:pt x="754900" y="101600"/>
                  </a:lnTo>
                  <a:lnTo>
                    <a:pt x="726122" y="76200"/>
                  </a:lnTo>
                  <a:lnTo>
                    <a:pt x="700163" y="50800"/>
                  </a:lnTo>
                  <a:lnTo>
                    <a:pt x="675271" y="12700"/>
                  </a:lnTo>
                  <a:lnTo>
                    <a:pt x="663384" y="0"/>
                  </a:lnTo>
                  <a:lnTo>
                    <a:pt x="606933" y="0"/>
                  </a:lnTo>
                  <a:lnTo>
                    <a:pt x="627354" y="25400"/>
                  </a:lnTo>
                  <a:lnTo>
                    <a:pt x="648512" y="50800"/>
                  </a:lnTo>
                  <a:lnTo>
                    <a:pt x="670407" y="76200"/>
                  </a:lnTo>
                  <a:lnTo>
                    <a:pt x="693000" y="101600"/>
                  </a:lnTo>
                  <a:lnTo>
                    <a:pt x="718210" y="127000"/>
                  </a:lnTo>
                  <a:lnTo>
                    <a:pt x="744347" y="165100"/>
                  </a:lnTo>
                  <a:lnTo>
                    <a:pt x="771359" y="177800"/>
                  </a:lnTo>
                  <a:lnTo>
                    <a:pt x="799236" y="203200"/>
                  </a:lnTo>
                  <a:lnTo>
                    <a:pt x="655815" y="254000"/>
                  </a:lnTo>
                  <a:lnTo>
                    <a:pt x="814044" y="254000"/>
                  </a:lnTo>
                  <a:lnTo>
                    <a:pt x="808012" y="292100"/>
                  </a:lnTo>
                  <a:lnTo>
                    <a:pt x="803249" y="317500"/>
                  </a:lnTo>
                  <a:lnTo>
                    <a:pt x="799744" y="355600"/>
                  </a:lnTo>
                  <a:lnTo>
                    <a:pt x="797509" y="393700"/>
                  </a:lnTo>
                  <a:lnTo>
                    <a:pt x="796188" y="431800"/>
                  </a:lnTo>
                  <a:lnTo>
                    <a:pt x="795794" y="469900"/>
                  </a:lnTo>
                  <a:lnTo>
                    <a:pt x="796340" y="495300"/>
                  </a:lnTo>
                  <a:lnTo>
                    <a:pt x="797814" y="533400"/>
                  </a:lnTo>
                  <a:lnTo>
                    <a:pt x="842784" y="533400"/>
                  </a:lnTo>
                  <a:lnTo>
                    <a:pt x="841870" y="520700"/>
                  </a:lnTo>
                  <a:lnTo>
                    <a:pt x="840549" y="469900"/>
                  </a:lnTo>
                  <a:lnTo>
                    <a:pt x="840663" y="431800"/>
                  </a:lnTo>
                  <a:lnTo>
                    <a:pt x="842225" y="393700"/>
                  </a:lnTo>
                  <a:lnTo>
                    <a:pt x="844905" y="355600"/>
                  </a:lnTo>
                  <a:lnTo>
                    <a:pt x="849325" y="317500"/>
                  </a:lnTo>
                  <a:lnTo>
                    <a:pt x="855472" y="279400"/>
                  </a:lnTo>
                  <a:lnTo>
                    <a:pt x="863358" y="228600"/>
                  </a:lnTo>
                  <a:lnTo>
                    <a:pt x="979982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819" y="2154613"/>
              <a:ext cx="142824" cy="1524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870756" y="2154613"/>
              <a:ext cx="363855" cy="152400"/>
            </a:xfrm>
            <a:custGeom>
              <a:avLst/>
              <a:gdLst/>
              <a:ahLst/>
              <a:cxnLst/>
              <a:rect l="l" t="t" r="r" b="b"/>
              <a:pathLst>
                <a:path w="363854" h="152400">
                  <a:moveTo>
                    <a:pt x="130530" y="0"/>
                  </a:moveTo>
                  <a:lnTo>
                    <a:pt x="70624" y="0"/>
                  </a:lnTo>
                  <a:lnTo>
                    <a:pt x="75526" y="12700"/>
                  </a:lnTo>
                  <a:lnTo>
                    <a:pt x="85547" y="25400"/>
                  </a:lnTo>
                  <a:lnTo>
                    <a:pt x="91808" y="25400"/>
                  </a:lnTo>
                  <a:lnTo>
                    <a:pt x="97917" y="38100"/>
                  </a:lnTo>
                  <a:lnTo>
                    <a:pt x="103797" y="38100"/>
                  </a:lnTo>
                  <a:lnTo>
                    <a:pt x="121513" y="63500"/>
                  </a:lnTo>
                  <a:lnTo>
                    <a:pt x="159042" y="101600"/>
                  </a:lnTo>
                  <a:lnTo>
                    <a:pt x="0" y="152400"/>
                  </a:lnTo>
                  <a:lnTo>
                    <a:pt x="142290" y="152400"/>
                  </a:lnTo>
                  <a:lnTo>
                    <a:pt x="174078" y="139700"/>
                  </a:lnTo>
                  <a:lnTo>
                    <a:pt x="219430" y="139700"/>
                  </a:lnTo>
                  <a:lnTo>
                    <a:pt x="220522" y="127000"/>
                  </a:lnTo>
                  <a:lnTo>
                    <a:pt x="363677" y="76200"/>
                  </a:lnTo>
                  <a:lnTo>
                    <a:pt x="205447" y="76200"/>
                  </a:lnTo>
                  <a:lnTo>
                    <a:pt x="173494" y="50800"/>
                  </a:lnTo>
                  <a:lnTo>
                    <a:pt x="157835" y="38100"/>
                  </a:lnTo>
                  <a:lnTo>
                    <a:pt x="136664" y="12700"/>
                  </a:lnTo>
                  <a:lnTo>
                    <a:pt x="130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0279" y="2141913"/>
              <a:ext cx="164617" cy="1524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409721" y="1760918"/>
              <a:ext cx="1237615" cy="457200"/>
            </a:xfrm>
            <a:custGeom>
              <a:avLst/>
              <a:gdLst/>
              <a:ahLst/>
              <a:cxnLst/>
              <a:rect l="l" t="t" r="r" b="b"/>
              <a:pathLst>
                <a:path w="1237614" h="457200">
                  <a:moveTo>
                    <a:pt x="674052" y="215900"/>
                  </a:moveTo>
                  <a:lnTo>
                    <a:pt x="662165" y="203200"/>
                  </a:lnTo>
                  <a:lnTo>
                    <a:pt x="654608" y="190500"/>
                  </a:lnTo>
                  <a:lnTo>
                    <a:pt x="639495" y="165100"/>
                  </a:lnTo>
                  <a:lnTo>
                    <a:pt x="576808" y="165100"/>
                  </a:lnTo>
                  <a:lnTo>
                    <a:pt x="576808" y="203200"/>
                  </a:lnTo>
                  <a:lnTo>
                    <a:pt x="511492" y="342900"/>
                  </a:lnTo>
                  <a:lnTo>
                    <a:pt x="430466" y="342900"/>
                  </a:lnTo>
                  <a:lnTo>
                    <a:pt x="389991" y="330200"/>
                  </a:lnTo>
                  <a:lnTo>
                    <a:pt x="349567" y="330200"/>
                  </a:lnTo>
                  <a:lnTo>
                    <a:pt x="302260" y="203200"/>
                  </a:lnTo>
                  <a:lnTo>
                    <a:pt x="297522" y="190500"/>
                  </a:lnTo>
                  <a:lnTo>
                    <a:pt x="334873" y="190500"/>
                  </a:lnTo>
                  <a:lnTo>
                    <a:pt x="383108" y="203200"/>
                  </a:lnTo>
                  <a:lnTo>
                    <a:pt x="576808" y="203200"/>
                  </a:lnTo>
                  <a:lnTo>
                    <a:pt x="576808" y="165100"/>
                  </a:lnTo>
                  <a:lnTo>
                    <a:pt x="444233" y="165100"/>
                  </a:lnTo>
                  <a:lnTo>
                    <a:pt x="392582" y="152400"/>
                  </a:lnTo>
                  <a:lnTo>
                    <a:pt x="325323" y="152400"/>
                  </a:lnTo>
                  <a:lnTo>
                    <a:pt x="309880" y="139700"/>
                  </a:lnTo>
                  <a:lnTo>
                    <a:pt x="279908" y="139700"/>
                  </a:lnTo>
                  <a:lnTo>
                    <a:pt x="229057" y="0"/>
                  </a:lnTo>
                  <a:lnTo>
                    <a:pt x="182384" y="0"/>
                  </a:lnTo>
                  <a:lnTo>
                    <a:pt x="237502" y="152400"/>
                  </a:lnTo>
                  <a:lnTo>
                    <a:pt x="202920" y="190500"/>
                  </a:lnTo>
                  <a:lnTo>
                    <a:pt x="166217" y="228600"/>
                  </a:lnTo>
                  <a:lnTo>
                    <a:pt x="127482" y="266700"/>
                  </a:lnTo>
                  <a:lnTo>
                    <a:pt x="86817" y="304800"/>
                  </a:lnTo>
                  <a:lnTo>
                    <a:pt x="44284" y="342900"/>
                  </a:lnTo>
                  <a:lnTo>
                    <a:pt x="0" y="368300"/>
                  </a:lnTo>
                  <a:lnTo>
                    <a:pt x="85585" y="368300"/>
                  </a:lnTo>
                  <a:lnTo>
                    <a:pt x="122351" y="330200"/>
                  </a:lnTo>
                  <a:lnTo>
                    <a:pt x="157746" y="304800"/>
                  </a:lnTo>
                  <a:lnTo>
                    <a:pt x="191719" y="266700"/>
                  </a:lnTo>
                  <a:lnTo>
                    <a:pt x="224205" y="241300"/>
                  </a:lnTo>
                  <a:lnTo>
                    <a:pt x="255155" y="203200"/>
                  </a:lnTo>
                  <a:lnTo>
                    <a:pt x="307403" y="342900"/>
                  </a:lnTo>
                  <a:lnTo>
                    <a:pt x="277977" y="381000"/>
                  </a:lnTo>
                  <a:lnTo>
                    <a:pt x="247802" y="406400"/>
                  </a:lnTo>
                  <a:lnTo>
                    <a:pt x="216877" y="431800"/>
                  </a:lnTo>
                  <a:lnTo>
                    <a:pt x="185229" y="457200"/>
                  </a:lnTo>
                  <a:lnTo>
                    <a:pt x="254762" y="457200"/>
                  </a:lnTo>
                  <a:lnTo>
                    <a:pt x="278422" y="431800"/>
                  </a:lnTo>
                  <a:lnTo>
                    <a:pt x="301459" y="419100"/>
                  </a:lnTo>
                  <a:lnTo>
                    <a:pt x="324104" y="393700"/>
                  </a:lnTo>
                  <a:lnTo>
                    <a:pt x="370725" y="393700"/>
                  </a:lnTo>
                  <a:lnTo>
                    <a:pt x="366204" y="381000"/>
                  </a:lnTo>
                  <a:lnTo>
                    <a:pt x="571754" y="381000"/>
                  </a:lnTo>
                  <a:lnTo>
                    <a:pt x="565023" y="368300"/>
                  </a:lnTo>
                  <a:lnTo>
                    <a:pt x="558482" y="368300"/>
                  </a:lnTo>
                  <a:lnTo>
                    <a:pt x="552208" y="355600"/>
                  </a:lnTo>
                  <a:lnTo>
                    <a:pt x="558152" y="342900"/>
                  </a:lnTo>
                  <a:lnTo>
                    <a:pt x="617601" y="215900"/>
                  </a:lnTo>
                  <a:lnTo>
                    <a:pt x="674052" y="215900"/>
                  </a:lnTo>
                  <a:close/>
                </a:path>
                <a:path w="1237614" h="457200">
                  <a:moveTo>
                    <a:pt x="1237475" y="317500"/>
                  </a:moveTo>
                  <a:lnTo>
                    <a:pt x="1036586" y="317500"/>
                  </a:lnTo>
                  <a:lnTo>
                    <a:pt x="996022" y="292100"/>
                  </a:lnTo>
                  <a:lnTo>
                    <a:pt x="951865" y="266700"/>
                  </a:lnTo>
                  <a:lnTo>
                    <a:pt x="905852" y="215900"/>
                  </a:lnTo>
                  <a:lnTo>
                    <a:pt x="859726" y="177800"/>
                  </a:lnTo>
                  <a:lnTo>
                    <a:pt x="820508" y="127000"/>
                  </a:lnTo>
                  <a:lnTo>
                    <a:pt x="764349" y="38100"/>
                  </a:lnTo>
                  <a:lnTo>
                    <a:pt x="759244" y="25400"/>
                  </a:lnTo>
                  <a:lnTo>
                    <a:pt x="709460" y="25400"/>
                  </a:lnTo>
                  <a:lnTo>
                    <a:pt x="731989" y="76200"/>
                  </a:lnTo>
                  <a:lnTo>
                    <a:pt x="759167" y="114300"/>
                  </a:lnTo>
                  <a:lnTo>
                    <a:pt x="790778" y="165100"/>
                  </a:lnTo>
                  <a:lnTo>
                    <a:pt x="826617" y="203200"/>
                  </a:lnTo>
                  <a:lnTo>
                    <a:pt x="859231" y="241300"/>
                  </a:lnTo>
                  <a:lnTo>
                    <a:pt x="894422" y="266700"/>
                  </a:lnTo>
                  <a:lnTo>
                    <a:pt x="932014" y="304800"/>
                  </a:lnTo>
                  <a:lnTo>
                    <a:pt x="971842" y="330200"/>
                  </a:lnTo>
                  <a:lnTo>
                    <a:pt x="1013714" y="355600"/>
                  </a:lnTo>
                  <a:lnTo>
                    <a:pt x="859155" y="406400"/>
                  </a:lnTo>
                  <a:lnTo>
                    <a:pt x="990638" y="406400"/>
                  </a:lnTo>
                  <a:lnTo>
                    <a:pt x="1029512" y="393700"/>
                  </a:lnTo>
                  <a:lnTo>
                    <a:pt x="1082890" y="393700"/>
                  </a:lnTo>
                  <a:lnTo>
                    <a:pt x="1092936" y="381000"/>
                  </a:lnTo>
                  <a:lnTo>
                    <a:pt x="1115085" y="355600"/>
                  </a:lnTo>
                  <a:lnTo>
                    <a:pt x="1237475" y="317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9670" y="2002213"/>
              <a:ext cx="233870" cy="7620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206381" y="1430718"/>
              <a:ext cx="1048385" cy="596900"/>
            </a:xfrm>
            <a:custGeom>
              <a:avLst/>
              <a:gdLst/>
              <a:ahLst/>
              <a:cxnLst/>
              <a:rect l="l" t="t" r="r" b="b"/>
              <a:pathLst>
                <a:path w="1048385" h="596900">
                  <a:moveTo>
                    <a:pt x="1047826" y="63500"/>
                  </a:moveTo>
                  <a:lnTo>
                    <a:pt x="1046518" y="50800"/>
                  </a:lnTo>
                  <a:lnTo>
                    <a:pt x="1042123" y="50800"/>
                  </a:lnTo>
                  <a:lnTo>
                    <a:pt x="1034999" y="38100"/>
                  </a:lnTo>
                  <a:lnTo>
                    <a:pt x="1010551" y="38100"/>
                  </a:lnTo>
                  <a:lnTo>
                    <a:pt x="1005255" y="50800"/>
                  </a:lnTo>
                  <a:lnTo>
                    <a:pt x="911072" y="254000"/>
                  </a:lnTo>
                  <a:lnTo>
                    <a:pt x="892670" y="266700"/>
                  </a:lnTo>
                  <a:lnTo>
                    <a:pt x="860602" y="292100"/>
                  </a:lnTo>
                  <a:lnTo>
                    <a:pt x="817079" y="304800"/>
                  </a:lnTo>
                  <a:lnTo>
                    <a:pt x="764273" y="317500"/>
                  </a:lnTo>
                  <a:lnTo>
                    <a:pt x="578739" y="317500"/>
                  </a:lnTo>
                  <a:lnTo>
                    <a:pt x="524002" y="304800"/>
                  </a:lnTo>
                  <a:lnTo>
                    <a:pt x="476897" y="292100"/>
                  </a:lnTo>
                  <a:lnTo>
                    <a:pt x="439026" y="266700"/>
                  </a:lnTo>
                  <a:lnTo>
                    <a:pt x="411949" y="254000"/>
                  </a:lnTo>
                  <a:lnTo>
                    <a:pt x="397243" y="228600"/>
                  </a:lnTo>
                  <a:lnTo>
                    <a:pt x="320268" y="12700"/>
                  </a:lnTo>
                  <a:lnTo>
                    <a:pt x="315671" y="12700"/>
                  </a:lnTo>
                  <a:lnTo>
                    <a:pt x="308749" y="0"/>
                  </a:lnTo>
                  <a:lnTo>
                    <a:pt x="291668" y="0"/>
                  </a:lnTo>
                  <a:lnTo>
                    <a:pt x="284073" y="12700"/>
                  </a:lnTo>
                  <a:lnTo>
                    <a:pt x="279019" y="12700"/>
                  </a:lnTo>
                  <a:lnTo>
                    <a:pt x="276923" y="25400"/>
                  </a:lnTo>
                  <a:lnTo>
                    <a:pt x="278218" y="38100"/>
                  </a:lnTo>
                  <a:lnTo>
                    <a:pt x="355180" y="241300"/>
                  </a:lnTo>
                  <a:lnTo>
                    <a:pt x="357314" y="266700"/>
                  </a:lnTo>
                  <a:lnTo>
                    <a:pt x="348488" y="304800"/>
                  </a:lnTo>
                  <a:lnTo>
                    <a:pt x="329666" y="342900"/>
                  </a:lnTo>
                  <a:lnTo>
                    <a:pt x="301815" y="381000"/>
                  </a:lnTo>
                  <a:lnTo>
                    <a:pt x="265899" y="431800"/>
                  </a:lnTo>
                  <a:lnTo>
                    <a:pt x="222885" y="469900"/>
                  </a:lnTo>
                  <a:lnTo>
                    <a:pt x="173101" y="508000"/>
                  </a:lnTo>
                  <a:lnTo>
                    <a:pt x="124091" y="546100"/>
                  </a:lnTo>
                  <a:lnTo>
                    <a:pt x="77698" y="571500"/>
                  </a:lnTo>
                  <a:lnTo>
                    <a:pt x="35725" y="584200"/>
                  </a:lnTo>
                  <a:lnTo>
                    <a:pt x="0" y="596900"/>
                  </a:lnTo>
                  <a:lnTo>
                    <a:pt x="119240" y="596900"/>
                  </a:lnTo>
                  <a:lnTo>
                    <a:pt x="140119" y="584200"/>
                  </a:lnTo>
                  <a:lnTo>
                    <a:pt x="179959" y="558800"/>
                  </a:lnTo>
                  <a:lnTo>
                    <a:pt x="217690" y="533400"/>
                  </a:lnTo>
                  <a:lnTo>
                    <a:pt x="253136" y="508000"/>
                  </a:lnTo>
                  <a:lnTo>
                    <a:pt x="292328" y="469900"/>
                  </a:lnTo>
                  <a:lnTo>
                    <a:pt x="327647" y="419100"/>
                  </a:lnTo>
                  <a:lnTo>
                    <a:pt x="358851" y="381000"/>
                  </a:lnTo>
                  <a:lnTo>
                    <a:pt x="385724" y="330200"/>
                  </a:lnTo>
                  <a:lnTo>
                    <a:pt x="432396" y="330200"/>
                  </a:lnTo>
                  <a:lnTo>
                    <a:pt x="427774" y="317500"/>
                  </a:lnTo>
                  <a:lnTo>
                    <a:pt x="478307" y="330200"/>
                  </a:lnTo>
                  <a:lnTo>
                    <a:pt x="530326" y="355600"/>
                  </a:lnTo>
                  <a:lnTo>
                    <a:pt x="583450" y="355600"/>
                  </a:lnTo>
                  <a:lnTo>
                    <a:pt x="637336" y="368300"/>
                  </a:lnTo>
                  <a:lnTo>
                    <a:pt x="685012" y="368300"/>
                  </a:lnTo>
                  <a:lnTo>
                    <a:pt x="732574" y="355600"/>
                  </a:lnTo>
                  <a:lnTo>
                    <a:pt x="779767" y="355600"/>
                  </a:lnTo>
                  <a:lnTo>
                    <a:pt x="872185" y="330200"/>
                  </a:lnTo>
                  <a:lnTo>
                    <a:pt x="802436" y="482600"/>
                  </a:lnTo>
                  <a:lnTo>
                    <a:pt x="750938" y="482600"/>
                  </a:lnTo>
                  <a:lnTo>
                    <a:pt x="699287" y="495300"/>
                  </a:lnTo>
                  <a:lnTo>
                    <a:pt x="842835" y="495300"/>
                  </a:lnTo>
                  <a:lnTo>
                    <a:pt x="912799" y="355600"/>
                  </a:lnTo>
                  <a:lnTo>
                    <a:pt x="962571" y="355600"/>
                  </a:lnTo>
                  <a:lnTo>
                    <a:pt x="952373" y="330200"/>
                  </a:lnTo>
                  <a:lnTo>
                    <a:pt x="946670" y="292100"/>
                  </a:lnTo>
                  <a:lnTo>
                    <a:pt x="951369" y="266700"/>
                  </a:lnTo>
                  <a:lnTo>
                    <a:pt x="1045705" y="63500"/>
                  </a:lnTo>
                  <a:lnTo>
                    <a:pt x="1047826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17328" y="4057826"/>
            <a:ext cx="178117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0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Web</a:t>
            </a:r>
            <a:r>
              <a:rPr dirty="0" sz="1950" spc="10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2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320925" y="584194"/>
            <a:ext cx="3018790" cy="2942590"/>
            <a:chOff x="2320925" y="584194"/>
            <a:chExt cx="3018790" cy="29425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0925" y="784212"/>
              <a:ext cx="3018725" cy="274255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187941" y="1689099"/>
              <a:ext cx="1536700" cy="724535"/>
            </a:xfrm>
            <a:custGeom>
              <a:avLst/>
              <a:gdLst/>
              <a:ahLst/>
              <a:cxnLst/>
              <a:rect l="l" t="t" r="r" b="b"/>
              <a:pathLst>
                <a:path w="1536700" h="724535">
                  <a:moveTo>
                    <a:pt x="860298" y="215900"/>
                  </a:moveTo>
                  <a:lnTo>
                    <a:pt x="774598" y="215900"/>
                  </a:lnTo>
                  <a:lnTo>
                    <a:pt x="728383" y="203200"/>
                  </a:lnTo>
                  <a:lnTo>
                    <a:pt x="495427" y="203200"/>
                  </a:lnTo>
                  <a:lnTo>
                    <a:pt x="501370" y="190500"/>
                  </a:lnTo>
                  <a:lnTo>
                    <a:pt x="454507" y="190500"/>
                  </a:lnTo>
                  <a:lnTo>
                    <a:pt x="434047" y="165100"/>
                  </a:lnTo>
                  <a:lnTo>
                    <a:pt x="412851" y="127000"/>
                  </a:lnTo>
                  <a:lnTo>
                    <a:pt x="368249" y="76200"/>
                  </a:lnTo>
                  <a:lnTo>
                    <a:pt x="317119" y="25400"/>
                  </a:lnTo>
                  <a:lnTo>
                    <a:pt x="290220" y="0"/>
                  </a:lnTo>
                  <a:lnTo>
                    <a:pt x="213296" y="0"/>
                  </a:lnTo>
                  <a:lnTo>
                    <a:pt x="245541" y="25400"/>
                  </a:lnTo>
                  <a:lnTo>
                    <a:pt x="276631" y="50800"/>
                  </a:lnTo>
                  <a:lnTo>
                    <a:pt x="306514" y="76200"/>
                  </a:lnTo>
                  <a:lnTo>
                    <a:pt x="335165" y="114300"/>
                  </a:lnTo>
                  <a:lnTo>
                    <a:pt x="361162" y="139700"/>
                  </a:lnTo>
                  <a:lnTo>
                    <a:pt x="386067" y="165100"/>
                  </a:lnTo>
                  <a:lnTo>
                    <a:pt x="409879" y="203200"/>
                  </a:lnTo>
                  <a:lnTo>
                    <a:pt x="432549" y="228600"/>
                  </a:lnTo>
                  <a:lnTo>
                    <a:pt x="362242" y="380987"/>
                  </a:lnTo>
                  <a:lnTo>
                    <a:pt x="339572" y="330200"/>
                  </a:lnTo>
                  <a:lnTo>
                    <a:pt x="312191" y="279400"/>
                  </a:lnTo>
                  <a:lnTo>
                    <a:pt x="280339" y="241300"/>
                  </a:lnTo>
                  <a:lnTo>
                    <a:pt x="244195" y="203200"/>
                  </a:lnTo>
                  <a:lnTo>
                    <a:pt x="211785" y="165100"/>
                  </a:lnTo>
                  <a:lnTo>
                    <a:pt x="176809" y="127000"/>
                  </a:lnTo>
                  <a:lnTo>
                    <a:pt x="139446" y="101600"/>
                  </a:lnTo>
                  <a:lnTo>
                    <a:pt x="99872" y="76200"/>
                  </a:lnTo>
                  <a:lnTo>
                    <a:pt x="0" y="76200"/>
                  </a:lnTo>
                  <a:lnTo>
                    <a:pt x="35013" y="88900"/>
                  </a:lnTo>
                  <a:lnTo>
                    <a:pt x="75361" y="114300"/>
                  </a:lnTo>
                  <a:lnTo>
                    <a:pt x="119278" y="139700"/>
                  </a:lnTo>
                  <a:lnTo>
                    <a:pt x="165061" y="177800"/>
                  </a:lnTo>
                  <a:lnTo>
                    <a:pt x="210959" y="228600"/>
                  </a:lnTo>
                  <a:lnTo>
                    <a:pt x="250456" y="279400"/>
                  </a:lnTo>
                  <a:lnTo>
                    <a:pt x="282752" y="317500"/>
                  </a:lnTo>
                  <a:lnTo>
                    <a:pt x="307022" y="368300"/>
                  </a:lnTo>
                  <a:lnTo>
                    <a:pt x="322440" y="406400"/>
                  </a:lnTo>
                  <a:lnTo>
                    <a:pt x="328193" y="444500"/>
                  </a:lnTo>
                  <a:lnTo>
                    <a:pt x="323456" y="469900"/>
                  </a:lnTo>
                  <a:lnTo>
                    <a:pt x="229603" y="660400"/>
                  </a:lnTo>
                  <a:lnTo>
                    <a:pt x="227482" y="673100"/>
                  </a:lnTo>
                  <a:lnTo>
                    <a:pt x="228790" y="685800"/>
                  </a:lnTo>
                  <a:lnTo>
                    <a:pt x="233172" y="685800"/>
                  </a:lnTo>
                  <a:lnTo>
                    <a:pt x="240296" y="698500"/>
                  </a:lnTo>
                  <a:lnTo>
                    <a:pt x="257378" y="698500"/>
                  </a:lnTo>
                  <a:lnTo>
                    <a:pt x="264744" y="685800"/>
                  </a:lnTo>
                  <a:lnTo>
                    <a:pt x="270052" y="685800"/>
                  </a:lnTo>
                  <a:lnTo>
                    <a:pt x="363842" y="482600"/>
                  </a:lnTo>
                  <a:lnTo>
                    <a:pt x="414616" y="444500"/>
                  </a:lnTo>
                  <a:lnTo>
                    <a:pt x="458431" y="431800"/>
                  </a:lnTo>
                  <a:lnTo>
                    <a:pt x="511594" y="419100"/>
                  </a:lnTo>
                  <a:lnTo>
                    <a:pt x="847674" y="419100"/>
                  </a:lnTo>
                  <a:lnTo>
                    <a:pt x="822566" y="406400"/>
                  </a:lnTo>
                  <a:lnTo>
                    <a:pt x="797458" y="393700"/>
                  </a:lnTo>
                  <a:lnTo>
                    <a:pt x="745769" y="381000"/>
                  </a:lnTo>
                  <a:lnTo>
                    <a:pt x="692975" y="381000"/>
                  </a:lnTo>
                  <a:lnTo>
                    <a:pt x="639432" y="368300"/>
                  </a:lnTo>
                  <a:lnTo>
                    <a:pt x="547458" y="368300"/>
                  </a:lnTo>
                  <a:lnTo>
                    <a:pt x="501802" y="381000"/>
                  </a:lnTo>
                  <a:lnTo>
                    <a:pt x="456615" y="381000"/>
                  </a:lnTo>
                  <a:lnTo>
                    <a:pt x="412102" y="393700"/>
                  </a:lnTo>
                  <a:lnTo>
                    <a:pt x="408711" y="393700"/>
                  </a:lnTo>
                  <a:lnTo>
                    <a:pt x="405879" y="393712"/>
                  </a:lnTo>
                  <a:lnTo>
                    <a:pt x="408711" y="393700"/>
                  </a:lnTo>
                  <a:lnTo>
                    <a:pt x="414566" y="381000"/>
                  </a:lnTo>
                  <a:lnTo>
                    <a:pt x="473024" y="254000"/>
                  </a:lnTo>
                  <a:lnTo>
                    <a:pt x="526275" y="241300"/>
                  </a:lnTo>
                  <a:lnTo>
                    <a:pt x="842975" y="241300"/>
                  </a:lnTo>
                  <a:lnTo>
                    <a:pt x="860298" y="215900"/>
                  </a:lnTo>
                  <a:close/>
                </a:path>
                <a:path w="1536700" h="724535">
                  <a:moveTo>
                    <a:pt x="998397" y="711212"/>
                  </a:moveTo>
                  <a:lnTo>
                    <a:pt x="997102" y="698512"/>
                  </a:lnTo>
                  <a:lnTo>
                    <a:pt x="920140" y="482612"/>
                  </a:lnTo>
                  <a:lnTo>
                    <a:pt x="918819" y="457212"/>
                  </a:lnTo>
                  <a:lnTo>
                    <a:pt x="932268" y="419112"/>
                  </a:lnTo>
                  <a:lnTo>
                    <a:pt x="938961" y="406412"/>
                  </a:lnTo>
                  <a:lnTo>
                    <a:pt x="889736" y="406412"/>
                  </a:lnTo>
                  <a:lnTo>
                    <a:pt x="834339" y="254012"/>
                  </a:lnTo>
                  <a:lnTo>
                    <a:pt x="842987" y="241312"/>
                  </a:lnTo>
                  <a:lnTo>
                    <a:pt x="633171" y="241312"/>
                  </a:lnTo>
                  <a:lnTo>
                    <a:pt x="686460" y="254012"/>
                  </a:lnTo>
                  <a:lnTo>
                    <a:pt x="739546" y="254012"/>
                  </a:lnTo>
                  <a:lnTo>
                    <a:pt x="792289" y="266712"/>
                  </a:lnTo>
                  <a:lnTo>
                    <a:pt x="847674" y="419100"/>
                  </a:lnTo>
                  <a:lnTo>
                    <a:pt x="709053" y="419112"/>
                  </a:lnTo>
                  <a:lnTo>
                    <a:pt x="771804" y="431812"/>
                  </a:lnTo>
                  <a:lnTo>
                    <a:pt x="822693" y="457212"/>
                  </a:lnTo>
                  <a:lnTo>
                    <a:pt x="859015" y="482612"/>
                  </a:lnTo>
                  <a:lnTo>
                    <a:pt x="955052" y="711212"/>
                  </a:lnTo>
                  <a:lnTo>
                    <a:pt x="959650" y="723912"/>
                  </a:lnTo>
                  <a:lnTo>
                    <a:pt x="991247" y="723912"/>
                  </a:lnTo>
                  <a:lnTo>
                    <a:pt x="996302" y="711212"/>
                  </a:lnTo>
                  <a:lnTo>
                    <a:pt x="998397" y="711212"/>
                  </a:lnTo>
                  <a:close/>
                </a:path>
                <a:path w="1536700" h="724535">
                  <a:moveTo>
                    <a:pt x="1536115" y="215900"/>
                  </a:moveTo>
                  <a:lnTo>
                    <a:pt x="1534795" y="215900"/>
                  </a:lnTo>
                  <a:lnTo>
                    <a:pt x="1530400" y="203200"/>
                  </a:lnTo>
                  <a:lnTo>
                    <a:pt x="1523276" y="203200"/>
                  </a:lnTo>
                  <a:lnTo>
                    <a:pt x="1402232" y="139700"/>
                  </a:lnTo>
                  <a:lnTo>
                    <a:pt x="1329613" y="101600"/>
                  </a:lnTo>
                  <a:lnTo>
                    <a:pt x="1308709" y="88900"/>
                  </a:lnTo>
                  <a:lnTo>
                    <a:pt x="1291031" y="63500"/>
                  </a:lnTo>
                  <a:lnTo>
                    <a:pt x="1247355" y="63500"/>
                  </a:lnTo>
                  <a:lnTo>
                    <a:pt x="1185100" y="38100"/>
                  </a:lnTo>
                  <a:lnTo>
                    <a:pt x="1072311" y="38100"/>
                  </a:lnTo>
                  <a:lnTo>
                    <a:pt x="1227912" y="114300"/>
                  </a:lnTo>
                  <a:lnTo>
                    <a:pt x="1181544" y="127000"/>
                  </a:lnTo>
                  <a:lnTo>
                    <a:pt x="1137043" y="152400"/>
                  </a:lnTo>
                  <a:lnTo>
                    <a:pt x="1094613" y="177800"/>
                  </a:lnTo>
                  <a:lnTo>
                    <a:pt x="1054481" y="203200"/>
                  </a:lnTo>
                  <a:lnTo>
                    <a:pt x="1016825" y="241300"/>
                  </a:lnTo>
                  <a:lnTo>
                    <a:pt x="979792" y="279400"/>
                  </a:lnTo>
                  <a:lnTo>
                    <a:pt x="946137" y="317500"/>
                  </a:lnTo>
                  <a:lnTo>
                    <a:pt x="916063" y="355600"/>
                  </a:lnTo>
                  <a:lnTo>
                    <a:pt x="889736" y="406400"/>
                  </a:lnTo>
                  <a:lnTo>
                    <a:pt x="938961" y="406400"/>
                  </a:lnTo>
                  <a:lnTo>
                    <a:pt x="959053" y="368300"/>
                  </a:lnTo>
                  <a:lnTo>
                    <a:pt x="997762" y="330200"/>
                  </a:lnTo>
                  <a:lnTo>
                    <a:pt x="1046962" y="279400"/>
                  </a:lnTo>
                  <a:lnTo>
                    <a:pt x="1098905" y="228600"/>
                  </a:lnTo>
                  <a:lnTo>
                    <a:pt x="1150493" y="190500"/>
                  </a:lnTo>
                  <a:lnTo>
                    <a:pt x="1199603" y="165100"/>
                  </a:lnTo>
                  <a:lnTo>
                    <a:pt x="1244117" y="152400"/>
                  </a:lnTo>
                  <a:lnTo>
                    <a:pt x="1281912" y="139700"/>
                  </a:lnTo>
                  <a:lnTo>
                    <a:pt x="1310855" y="152400"/>
                  </a:lnTo>
                  <a:lnTo>
                    <a:pt x="1504276" y="241300"/>
                  </a:lnTo>
                  <a:lnTo>
                    <a:pt x="1528711" y="241300"/>
                  </a:lnTo>
                  <a:lnTo>
                    <a:pt x="1534007" y="228600"/>
                  </a:lnTo>
                  <a:lnTo>
                    <a:pt x="1536115" y="21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0408" y="1752599"/>
              <a:ext cx="146507" cy="1524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926118" y="1079499"/>
              <a:ext cx="1581150" cy="812800"/>
            </a:xfrm>
            <a:custGeom>
              <a:avLst/>
              <a:gdLst/>
              <a:ahLst/>
              <a:cxnLst/>
              <a:rect l="l" t="t" r="r" b="b"/>
              <a:pathLst>
                <a:path w="1581150" h="812800">
                  <a:moveTo>
                    <a:pt x="448779" y="177800"/>
                  </a:moveTo>
                  <a:lnTo>
                    <a:pt x="349808" y="127000"/>
                  </a:lnTo>
                  <a:lnTo>
                    <a:pt x="393280" y="114300"/>
                  </a:lnTo>
                  <a:lnTo>
                    <a:pt x="414159" y="101600"/>
                  </a:lnTo>
                  <a:lnTo>
                    <a:pt x="294932" y="101600"/>
                  </a:lnTo>
                  <a:lnTo>
                    <a:pt x="267271" y="88900"/>
                  </a:lnTo>
                  <a:lnTo>
                    <a:pt x="66014" y="0"/>
                  </a:lnTo>
                  <a:lnTo>
                    <a:pt x="41567" y="0"/>
                  </a:lnTo>
                  <a:lnTo>
                    <a:pt x="36271" y="12700"/>
                  </a:lnTo>
                  <a:lnTo>
                    <a:pt x="34163" y="12700"/>
                  </a:lnTo>
                  <a:lnTo>
                    <a:pt x="35483" y="25400"/>
                  </a:lnTo>
                  <a:lnTo>
                    <a:pt x="39878" y="38100"/>
                  </a:lnTo>
                  <a:lnTo>
                    <a:pt x="47002" y="38100"/>
                  </a:lnTo>
                  <a:lnTo>
                    <a:pt x="248526" y="139700"/>
                  </a:lnTo>
                  <a:lnTo>
                    <a:pt x="285508" y="177800"/>
                  </a:lnTo>
                  <a:lnTo>
                    <a:pt x="298729" y="215900"/>
                  </a:lnTo>
                  <a:lnTo>
                    <a:pt x="307911" y="266700"/>
                  </a:lnTo>
                  <a:lnTo>
                    <a:pt x="312597" y="330200"/>
                  </a:lnTo>
                  <a:lnTo>
                    <a:pt x="312407" y="381000"/>
                  </a:lnTo>
                  <a:lnTo>
                    <a:pt x="306743" y="444500"/>
                  </a:lnTo>
                  <a:lnTo>
                    <a:pt x="296100" y="508000"/>
                  </a:lnTo>
                  <a:lnTo>
                    <a:pt x="281228" y="558800"/>
                  </a:lnTo>
                  <a:lnTo>
                    <a:pt x="262877" y="609600"/>
                  </a:lnTo>
                  <a:lnTo>
                    <a:pt x="218770" y="647700"/>
                  </a:lnTo>
                  <a:lnTo>
                    <a:pt x="14744" y="723900"/>
                  </a:lnTo>
                  <a:lnTo>
                    <a:pt x="7162" y="723900"/>
                  </a:lnTo>
                  <a:lnTo>
                    <a:pt x="2095" y="736600"/>
                  </a:lnTo>
                  <a:lnTo>
                    <a:pt x="0" y="749300"/>
                  </a:lnTo>
                  <a:lnTo>
                    <a:pt x="1295" y="749300"/>
                  </a:lnTo>
                  <a:lnTo>
                    <a:pt x="5892" y="762000"/>
                  </a:lnTo>
                  <a:lnTo>
                    <a:pt x="29895" y="762000"/>
                  </a:lnTo>
                  <a:lnTo>
                    <a:pt x="233870" y="698500"/>
                  </a:lnTo>
                  <a:lnTo>
                    <a:pt x="261823" y="685800"/>
                  </a:lnTo>
                  <a:lnTo>
                    <a:pt x="361696" y="685800"/>
                  </a:lnTo>
                  <a:lnTo>
                    <a:pt x="320090" y="660400"/>
                  </a:lnTo>
                  <a:lnTo>
                    <a:pt x="436372" y="622300"/>
                  </a:lnTo>
                  <a:lnTo>
                    <a:pt x="305206" y="622300"/>
                  </a:lnTo>
                  <a:lnTo>
                    <a:pt x="322961" y="571500"/>
                  </a:lnTo>
                  <a:lnTo>
                    <a:pt x="337070" y="533400"/>
                  </a:lnTo>
                  <a:lnTo>
                    <a:pt x="347497" y="482600"/>
                  </a:lnTo>
                  <a:lnTo>
                    <a:pt x="354177" y="431800"/>
                  </a:lnTo>
                  <a:lnTo>
                    <a:pt x="357060" y="381000"/>
                  </a:lnTo>
                  <a:lnTo>
                    <a:pt x="358165" y="330200"/>
                  </a:lnTo>
                  <a:lnTo>
                    <a:pt x="354050" y="279400"/>
                  </a:lnTo>
                  <a:lnTo>
                    <a:pt x="344766" y="228600"/>
                  </a:lnTo>
                  <a:lnTo>
                    <a:pt x="330365" y="177800"/>
                  </a:lnTo>
                  <a:lnTo>
                    <a:pt x="448779" y="177800"/>
                  </a:lnTo>
                  <a:close/>
                </a:path>
                <a:path w="1581150" h="812800">
                  <a:moveTo>
                    <a:pt x="1064272" y="469900"/>
                  </a:moveTo>
                  <a:lnTo>
                    <a:pt x="1034326" y="457200"/>
                  </a:lnTo>
                  <a:lnTo>
                    <a:pt x="872883" y="457200"/>
                  </a:lnTo>
                  <a:lnTo>
                    <a:pt x="802424" y="609600"/>
                  </a:lnTo>
                  <a:lnTo>
                    <a:pt x="742746" y="609600"/>
                  </a:lnTo>
                  <a:lnTo>
                    <a:pt x="749363" y="622300"/>
                  </a:lnTo>
                  <a:lnTo>
                    <a:pt x="762901" y="635000"/>
                  </a:lnTo>
                  <a:lnTo>
                    <a:pt x="769429" y="647700"/>
                  </a:lnTo>
                  <a:lnTo>
                    <a:pt x="775741" y="647700"/>
                  </a:lnTo>
                  <a:lnTo>
                    <a:pt x="781824" y="660400"/>
                  </a:lnTo>
                  <a:lnTo>
                    <a:pt x="716343" y="800100"/>
                  </a:lnTo>
                  <a:lnTo>
                    <a:pt x="763206" y="800100"/>
                  </a:lnTo>
                  <a:lnTo>
                    <a:pt x="822642" y="673100"/>
                  </a:lnTo>
                  <a:lnTo>
                    <a:pt x="1030681" y="673100"/>
                  </a:lnTo>
                  <a:lnTo>
                    <a:pt x="1026337" y="660400"/>
                  </a:lnTo>
                  <a:lnTo>
                    <a:pt x="1055662" y="635000"/>
                  </a:lnTo>
                  <a:lnTo>
                    <a:pt x="843749" y="635000"/>
                  </a:lnTo>
                  <a:lnTo>
                    <a:pt x="913320" y="482600"/>
                  </a:lnTo>
                  <a:lnTo>
                    <a:pt x="959904" y="482600"/>
                  </a:lnTo>
                  <a:lnTo>
                    <a:pt x="955370" y="469900"/>
                  </a:lnTo>
                  <a:lnTo>
                    <a:pt x="1064272" y="469900"/>
                  </a:lnTo>
                  <a:close/>
                </a:path>
                <a:path w="1581150" h="812800">
                  <a:moveTo>
                    <a:pt x="1446911" y="647700"/>
                  </a:moveTo>
                  <a:lnTo>
                    <a:pt x="1353527" y="609600"/>
                  </a:lnTo>
                  <a:lnTo>
                    <a:pt x="1351699" y="584200"/>
                  </a:lnTo>
                  <a:lnTo>
                    <a:pt x="1306728" y="584200"/>
                  </a:lnTo>
                  <a:lnTo>
                    <a:pt x="1251165" y="558800"/>
                  </a:lnTo>
                  <a:lnTo>
                    <a:pt x="1148067" y="558800"/>
                  </a:lnTo>
                  <a:lnTo>
                    <a:pt x="1286700" y="622300"/>
                  </a:lnTo>
                  <a:lnTo>
                    <a:pt x="1248537" y="647700"/>
                  </a:lnTo>
                  <a:lnTo>
                    <a:pt x="1211694" y="673100"/>
                  </a:lnTo>
                  <a:lnTo>
                    <a:pt x="1176197" y="711200"/>
                  </a:lnTo>
                  <a:lnTo>
                    <a:pt x="1142136" y="736600"/>
                  </a:lnTo>
                  <a:lnTo>
                    <a:pt x="1109535" y="774700"/>
                  </a:lnTo>
                  <a:lnTo>
                    <a:pt x="1078471" y="812800"/>
                  </a:lnTo>
                  <a:lnTo>
                    <a:pt x="1130782" y="812800"/>
                  </a:lnTo>
                  <a:lnTo>
                    <a:pt x="1167549" y="774700"/>
                  </a:lnTo>
                  <a:lnTo>
                    <a:pt x="1206347" y="736600"/>
                  </a:lnTo>
                  <a:lnTo>
                    <a:pt x="1247114" y="711200"/>
                  </a:lnTo>
                  <a:lnTo>
                    <a:pt x="1289735" y="673100"/>
                  </a:lnTo>
                  <a:lnTo>
                    <a:pt x="1334122" y="647700"/>
                  </a:lnTo>
                  <a:lnTo>
                    <a:pt x="1446911" y="647700"/>
                  </a:lnTo>
                  <a:close/>
                </a:path>
                <a:path w="1581150" h="812800">
                  <a:moveTo>
                    <a:pt x="1581137" y="228600"/>
                  </a:moveTo>
                  <a:lnTo>
                    <a:pt x="1527771" y="228600"/>
                  </a:lnTo>
                  <a:lnTo>
                    <a:pt x="1511173" y="266700"/>
                  </a:lnTo>
                  <a:lnTo>
                    <a:pt x="1488351" y="355600"/>
                  </a:lnTo>
                  <a:lnTo>
                    <a:pt x="1482191" y="406400"/>
                  </a:lnTo>
                  <a:lnTo>
                    <a:pt x="1479613" y="444500"/>
                  </a:lnTo>
                  <a:lnTo>
                    <a:pt x="1478368" y="495300"/>
                  </a:lnTo>
                  <a:lnTo>
                    <a:pt x="1480731" y="546100"/>
                  </a:lnTo>
                  <a:lnTo>
                    <a:pt x="1486662" y="584200"/>
                  </a:lnTo>
                  <a:lnTo>
                    <a:pt x="1496161" y="635000"/>
                  </a:lnTo>
                  <a:lnTo>
                    <a:pt x="1509179" y="673100"/>
                  </a:lnTo>
                  <a:lnTo>
                    <a:pt x="1552841" y="673100"/>
                  </a:lnTo>
                  <a:lnTo>
                    <a:pt x="1538884" y="622300"/>
                  </a:lnTo>
                  <a:lnTo>
                    <a:pt x="1529143" y="571500"/>
                  </a:lnTo>
                  <a:lnTo>
                    <a:pt x="1524101" y="520700"/>
                  </a:lnTo>
                  <a:lnTo>
                    <a:pt x="1524241" y="457200"/>
                  </a:lnTo>
                  <a:lnTo>
                    <a:pt x="1529626" y="393700"/>
                  </a:lnTo>
                  <a:lnTo>
                    <a:pt x="1539659" y="330200"/>
                  </a:lnTo>
                  <a:lnTo>
                    <a:pt x="1553705" y="279400"/>
                  </a:lnTo>
                  <a:lnTo>
                    <a:pt x="1571091" y="241300"/>
                  </a:lnTo>
                  <a:lnTo>
                    <a:pt x="1581137" y="228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9436" y="1562099"/>
              <a:ext cx="157378" cy="1524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231311" y="1257299"/>
              <a:ext cx="946150" cy="444500"/>
            </a:xfrm>
            <a:custGeom>
              <a:avLst/>
              <a:gdLst/>
              <a:ahLst/>
              <a:cxnLst/>
              <a:rect l="l" t="t" r="r" b="b"/>
              <a:pathLst>
                <a:path w="946150" h="444500">
                  <a:moveTo>
                    <a:pt x="326478" y="368300"/>
                  </a:moveTo>
                  <a:lnTo>
                    <a:pt x="203708" y="368300"/>
                  </a:lnTo>
                  <a:lnTo>
                    <a:pt x="209778" y="330200"/>
                  </a:lnTo>
                  <a:lnTo>
                    <a:pt x="214591" y="292100"/>
                  </a:lnTo>
                  <a:lnTo>
                    <a:pt x="218122" y="254000"/>
                  </a:lnTo>
                  <a:lnTo>
                    <a:pt x="221818" y="190500"/>
                  </a:lnTo>
                  <a:lnTo>
                    <a:pt x="222377" y="152400"/>
                  </a:lnTo>
                  <a:lnTo>
                    <a:pt x="222021" y="127000"/>
                  </a:lnTo>
                  <a:lnTo>
                    <a:pt x="220764" y="88900"/>
                  </a:lnTo>
                  <a:lnTo>
                    <a:pt x="323189" y="88900"/>
                  </a:lnTo>
                  <a:lnTo>
                    <a:pt x="240550" y="50800"/>
                  </a:lnTo>
                  <a:lnTo>
                    <a:pt x="278638" y="25400"/>
                  </a:lnTo>
                  <a:lnTo>
                    <a:pt x="193052" y="25400"/>
                  </a:lnTo>
                  <a:lnTo>
                    <a:pt x="143573" y="0"/>
                  </a:lnTo>
                  <a:lnTo>
                    <a:pt x="25158" y="0"/>
                  </a:lnTo>
                  <a:lnTo>
                    <a:pt x="173888" y="63500"/>
                  </a:lnTo>
                  <a:lnTo>
                    <a:pt x="176441" y="101600"/>
                  </a:lnTo>
                  <a:lnTo>
                    <a:pt x="177558" y="139700"/>
                  </a:lnTo>
                  <a:lnTo>
                    <a:pt x="177266" y="177800"/>
                  </a:lnTo>
                  <a:lnTo>
                    <a:pt x="175552" y="215900"/>
                  </a:lnTo>
                  <a:lnTo>
                    <a:pt x="172859" y="266700"/>
                  </a:lnTo>
                  <a:lnTo>
                    <a:pt x="168414" y="304800"/>
                  </a:lnTo>
                  <a:lnTo>
                    <a:pt x="162217" y="342900"/>
                  </a:lnTo>
                  <a:lnTo>
                    <a:pt x="154266" y="381000"/>
                  </a:lnTo>
                  <a:lnTo>
                    <a:pt x="0" y="444500"/>
                  </a:lnTo>
                  <a:lnTo>
                    <a:pt x="131165" y="444500"/>
                  </a:lnTo>
                  <a:lnTo>
                    <a:pt x="169926" y="431800"/>
                  </a:lnTo>
                  <a:lnTo>
                    <a:pt x="246849" y="431800"/>
                  </a:lnTo>
                  <a:lnTo>
                    <a:pt x="219087" y="406400"/>
                  </a:lnTo>
                  <a:lnTo>
                    <a:pt x="326478" y="368300"/>
                  </a:lnTo>
                  <a:close/>
                </a:path>
                <a:path w="946150" h="444500">
                  <a:moveTo>
                    <a:pt x="945984" y="381000"/>
                  </a:moveTo>
                  <a:lnTo>
                    <a:pt x="862634" y="342900"/>
                  </a:lnTo>
                  <a:lnTo>
                    <a:pt x="863650" y="317500"/>
                  </a:lnTo>
                  <a:lnTo>
                    <a:pt x="818972" y="317500"/>
                  </a:lnTo>
                  <a:lnTo>
                    <a:pt x="759079" y="292100"/>
                  </a:lnTo>
                  <a:lnTo>
                    <a:pt x="650176" y="292100"/>
                  </a:lnTo>
                  <a:lnTo>
                    <a:pt x="797941" y="355600"/>
                  </a:lnTo>
                  <a:lnTo>
                    <a:pt x="774509" y="381000"/>
                  </a:lnTo>
                  <a:lnTo>
                    <a:pt x="751154" y="393700"/>
                  </a:lnTo>
                  <a:lnTo>
                    <a:pt x="704545" y="444500"/>
                  </a:lnTo>
                  <a:lnTo>
                    <a:pt x="765505" y="444500"/>
                  </a:lnTo>
                  <a:lnTo>
                    <a:pt x="780542" y="431800"/>
                  </a:lnTo>
                  <a:lnTo>
                    <a:pt x="811352" y="406400"/>
                  </a:lnTo>
                  <a:lnTo>
                    <a:pt x="842886" y="381000"/>
                  </a:lnTo>
                  <a:lnTo>
                    <a:pt x="945984" y="381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3594" y="1612899"/>
              <a:ext cx="134950" cy="762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435032" y="1130299"/>
              <a:ext cx="980440" cy="533400"/>
            </a:xfrm>
            <a:custGeom>
              <a:avLst/>
              <a:gdLst/>
              <a:ahLst/>
              <a:cxnLst/>
              <a:rect l="l" t="t" r="r" b="b"/>
              <a:pathLst>
                <a:path w="980439" h="533400">
                  <a:moveTo>
                    <a:pt x="592658" y="330200"/>
                  </a:moveTo>
                  <a:lnTo>
                    <a:pt x="367830" y="330200"/>
                  </a:lnTo>
                  <a:lnTo>
                    <a:pt x="348843" y="320446"/>
                  </a:lnTo>
                  <a:lnTo>
                    <a:pt x="348843" y="368300"/>
                  </a:lnTo>
                  <a:lnTo>
                    <a:pt x="189826" y="431800"/>
                  </a:lnTo>
                  <a:lnTo>
                    <a:pt x="191363" y="406400"/>
                  </a:lnTo>
                  <a:lnTo>
                    <a:pt x="192747" y="393700"/>
                  </a:lnTo>
                  <a:lnTo>
                    <a:pt x="195211" y="342900"/>
                  </a:lnTo>
                  <a:lnTo>
                    <a:pt x="195757" y="342900"/>
                  </a:lnTo>
                  <a:lnTo>
                    <a:pt x="197091" y="317500"/>
                  </a:lnTo>
                  <a:lnTo>
                    <a:pt x="198208" y="304800"/>
                  </a:lnTo>
                  <a:lnTo>
                    <a:pt x="198691" y="304800"/>
                  </a:lnTo>
                  <a:lnTo>
                    <a:pt x="348843" y="368300"/>
                  </a:lnTo>
                  <a:lnTo>
                    <a:pt x="348843" y="320446"/>
                  </a:lnTo>
                  <a:lnTo>
                    <a:pt x="318427" y="304800"/>
                  </a:lnTo>
                  <a:lnTo>
                    <a:pt x="219621" y="254000"/>
                  </a:lnTo>
                  <a:lnTo>
                    <a:pt x="244094" y="241300"/>
                  </a:lnTo>
                  <a:lnTo>
                    <a:pt x="174561" y="241300"/>
                  </a:lnTo>
                  <a:lnTo>
                    <a:pt x="119468" y="215900"/>
                  </a:lnTo>
                  <a:lnTo>
                    <a:pt x="17056" y="215900"/>
                  </a:lnTo>
                  <a:lnTo>
                    <a:pt x="154901" y="279400"/>
                  </a:lnTo>
                  <a:lnTo>
                    <a:pt x="154470" y="292100"/>
                  </a:lnTo>
                  <a:lnTo>
                    <a:pt x="153911" y="292100"/>
                  </a:lnTo>
                  <a:lnTo>
                    <a:pt x="151803" y="330200"/>
                  </a:lnTo>
                  <a:lnTo>
                    <a:pt x="151130" y="330200"/>
                  </a:lnTo>
                  <a:lnTo>
                    <a:pt x="148971" y="381000"/>
                  </a:lnTo>
                  <a:lnTo>
                    <a:pt x="147434" y="393700"/>
                  </a:lnTo>
                  <a:lnTo>
                    <a:pt x="145529" y="419100"/>
                  </a:lnTo>
                  <a:lnTo>
                    <a:pt x="143357" y="444500"/>
                  </a:lnTo>
                  <a:lnTo>
                    <a:pt x="0" y="495300"/>
                  </a:lnTo>
                  <a:lnTo>
                    <a:pt x="122758" y="495300"/>
                  </a:lnTo>
                  <a:lnTo>
                    <a:pt x="158559" y="482600"/>
                  </a:lnTo>
                  <a:lnTo>
                    <a:pt x="217639" y="482600"/>
                  </a:lnTo>
                  <a:lnTo>
                    <a:pt x="205054" y="469900"/>
                  </a:lnTo>
                  <a:lnTo>
                    <a:pt x="300393" y="431800"/>
                  </a:lnTo>
                  <a:lnTo>
                    <a:pt x="363969" y="406400"/>
                  </a:lnTo>
                  <a:lnTo>
                    <a:pt x="525411" y="406400"/>
                  </a:lnTo>
                  <a:lnTo>
                    <a:pt x="465518" y="381000"/>
                  </a:lnTo>
                  <a:lnTo>
                    <a:pt x="592658" y="330200"/>
                  </a:lnTo>
                  <a:close/>
                </a:path>
                <a:path w="980439" h="533400">
                  <a:moveTo>
                    <a:pt x="669798" y="317500"/>
                  </a:moveTo>
                  <a:lnTo>
                    <a:pt x="624446" y="317500"/>
                  </a:lnTo>
                  <a:lnTo>
                    <a:pt x="622922" y="330200"/>
                  </a:lnTo>
                  <a:lnTo>
                    <a:pt x="621563" y="355600"/>
                  </a:lnTo>
                  <a:lnTo>
                    <a:pt x="620420" y="368300"/>
                  </a:lnTo>
                  <a:lnTo>
                    <a:pt x="619518" y="393700"/>
                  </a:lnTo>
                  <a:lnTo>
                    <a:pt x="619112" y="393700"/>
                  </a:lnTo>
                  <a:lnTo>
                    <a:pt x="616940" y="431800"/>
                  </a:lnTo>
                  <a:lnTo>
                    <a:pt x="615759" y="444500"/>
                  </a:lnTo>
                  <a:lnTo>
                    <a:pt x="660641" y="444500"/>
                  </a:lnTo>
                  <a:lnTo>
                    <a:pt x="663016" y="406400"/>
                  </a:lnTo>
                  <a:lnTo>
                    <a:pt x="663663" y="406400"/>
                  </a:lnTo>
                  <a:lnTo>
                    <a:pt x="665276" y="368300"/>
                  </a:lnTo>
                  <a:lnTo>
                    <a:pt x="666813" y="342900"/>
                  </a:lnTo>
                  <a:lnTo>
                    <a:pt x="668705" y="330200"/>
                  </a:lnTo>
                  <a:lnTo>
                    <a:pt x="669798" y="317500"/>
                  </a:lnTo>
                  <a:close/>
                </a:path>
                <a:path w="980439" h="533400">
                  <a:moveTo>
                    <a:pt x="979982" y="190500"/>
                  </a:moveTo>
                  <a:lnTo>
                    <a:pt x="848499" y="190500"/>
                  </a:lnTo>
                  <a:lnTo>
                    <a:pt x="816127" y="165100"/>
                  </a:lnTo>
                  <a:lnTo>
                    <a:pt x="784910" y="139700"/>
                  </a:lnTo>
                  <a:lnTo>
                    <a:pt x="754900" y="101600"/>
                  </a:lnTo>
                  <a:lnTo>
                    <a:pt x="726122" y="76200"/>
                  </a:lnTo>
                  <a:lnTo>
                    <a:pt x="700163" y="50800"/>
                  </a:lnTo>
                  <a:lnTo>
                    <a:pt x="675271" y="12700"/>
                  </a:lnTo>
                  <a:lnTo>
                    <a:pt x="663384" y="0"/>
                  </a:lnTo>
                  <a:lnTo>
                    <a:pt x="606933" y="0"/>
                  </a:lnTo>
                  <a:lnTo>
                    <a:pt x="627354" y="25400"/>
                  </a:lnTo>
                  <a:lnTo>
                    <a:pt x="648512" y="50800"/>
                  </a:lnTo>
                  <a:lnTo>
                    <a:pt x="670407" y="76200"/>
                  </a:lnTo>
                  <a:lnTo>
                    <a:pt x="693000" y="101600"/>
                  </a:lnTo>
                  <a:lnTo>
                    <a:pt x="718210" y="127000"/>
                  </a:lnTo>
                  <a:lnTo>
                    <a:pt x="744347" y="165100"/>
                  </a:lnTo>
                  <a:lnTo>
                    <a:pt x="771359" y="177800"/>
                  </a:lnTo>
                  <a:lnTo>
                    <a:pt x="799236" y="203200"/>
                  </a:lnTo>
                  <a:lnTo>
                    <a:pt x="655815" y="254000"/>
                  </a:lnTo>
                  <a:lnTo>
                    <a:pt x="814044" y="254000"/>
                  </a:lnTo>
                  <a:lnTo>
                    <a:pt x="808012" y="292100"/>
                  </a:lnTo>
                  <a:lnTo>
                    <a:pt x="803249" y="317500"/>
                  </a:lnTo>
                  <a:lnTo>
                    <a:pt x="799744" y="355600"/>
                  </a:lnTo>
                  <a:lnTo>
                    <a:pt x="797509" y="393700"/>
                  </a:lnTo>
                  <a:lnTo>
                    <a:pt x="796188" y="431800"/>
                  </a:lnTo>
                  <a:lnTo>
                    <a:pt x="795794" y="469900"/>
                  </a:lnTo>
                  <a:lnTo>
                    <a:pt x="796340" y="495300"/>
                  </a:lnTo>
                  <a:lnTo>
                    <a:pt x="797826" y="533400"/>
                  </a:lnTo>
                  <a:lnTo>
                    <a:pt x="842784" y="533400"/>
                  </a:lnTo>
                  <a:lnTo>
                    <a:pt x="841870" y="520700"/>
                  </a:lnTo>
                  <a:lnTo>
                    <a:pt x="840549" y="469900"/>
                  </a:lnTo>
                  <a:lnTo>
                    <a:pt x="840663" y="431800"/>
                  </a:lnTo>
                  <a:lnTo>
                    <a:pt x="842225" y="393700"/>
                  </a:lnTo>
                  <a:lnTo>
                    <a:pt x="844905" y="355600"/>
                  </a:lnTo>
                  <a:lnTo>
                    <a:pt x="849325" y="317500"/>
                  </a:lnTo>
                  <a:lnTo>
                    <a:pt x="855472" y="279400"/>
                  </a:lnTo>
                  <a:lnTo>
                    <a:pt x="863358" y="228600"/>
                  </a:lnTo>
                  <a:lnTo>
                    <a:pt x="979982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8464" y="1308100"/>
              <a:ext cx="142824" cy="152400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885402" y="1308100"/>
              <a:ext cx="363855" cy="152400"/>
            </a:xfrm>
            <a:custGeom>
              <a:avLst/>
              <a:gdLst/>
              <a:ahLst/>
              <a:cxnLst/>
              <a:rect l="l" t="t" r="r" b="b"/>
              <a:pathLst>
                <a:path w="363854" h="152400">
                  <a:moveTo>
                    <a:pt x="130530" y="0"/>
                  </a:moveTo>
                  <a:lnTo>
                    <a:pt x="70624" y="0"/>
                  </a:lnTo>
                  <a:lnTo>
                    <a:pt x="75526" y="12700"/>
                  </a:lnTo>
                  <a:lnTo>
                    <a:pt x="85547" y="25400"/>
                  </a:lnTo>
                  <a:lnTo>
                    <a:pt x="91808" y="25400"/>
                  </a:lnTo>
                  <a:lnTo>
                    <a:pt x="97917" y="38100"/>
                  </a:lnTo>
                  <a:lnTo>
                    <a:pt x="103797" y="38100"/>
                  </a:lnTo>
                  <a:lnTo>
                    <a:pt x="121513" y="63500"/>
                  </a:lnTo>
                  <a:lnTo>
                    <a:pt x="159042" y="101600"/>
                  </a:lnTo>
                  <a:lnTo>
                    <a:pt x="0" y="152400"/>
                  </a:lnTo>
                  <a:lnTo>
                    <a:pt x="142290" y="152400"/>
                  </a:lnTo>
                  <a:lnTo>
                    <a:pt x="174078" y="139700"/>
                  </a:lnTo>
                  <a:lnTo>
                    <a:pt x="219430" y="139700"/>
                  </a:lnTo>
                  <a:lnTo>
                    <a:pt x="220522" y="127000"/>
                  </a:lnTo>
                  <a:lnTo>
                    <a:pt x="363677" y="76200"/>
                  </a:lnTo>
                  <a:lnTo>
                    <a:pt x="205447" y="76200"/>
                  </a:lnTo>
                  <a:lnTo>
                    <a:pt x="173494" y="50800"/>
                  </a:lnTo>
                  <a:lnTo>
                    <a:pt x="157835" y="38100"/>
                  </a:lnTo>
                  <a:lnTo>
                    <a:pt x="136664" y="12700"/>
                  </a:lnTo>
                  <a:lnTo>
                    <a:pt x="130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4925" y="1295400"/>
              <a:ext cx="164617" cy="1524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424377" y="914399"/>
              <a:ext cx="1237615" cy="457200"/>
            </a:xfrm>
            <a:custGeom>
              <a:avLst/>
              <a:gdLst/>
              <a:ahLst/>
              <a:cxnLst/>
              <a:rect l="l" t="t" r="r" b="b"/>
              <a:pathLst>
                <a:path w="1237614" h="457200">
                  <a:moveTo>
                    <a:pt x="674039" y="215900"/>
                  </a:moveTo>
                  <a:lnTo>
                    <a:pt x="662152" y="203200"/>
                  </a:lnTo>
                  <a:lnTo>
                    <a:pt x="654596" y="190500"/>
                  </a:lnTo>
                  <a:lnTo>
                    <a:pt x="639495" y="165100"/>
                  </a:lnTo>
                  <a:lnTo>
                    <a:pt x="576795" y="165100"/>
                  </a:lnTo>
                  <a:lnTo>
                    <a:pt x="576795" y="203200"/>
                  </a:lnTo>
                  <a:lnTo>
                    <a:pt x="511479" y="342900"/>
                  </a:lnTo>
                  <a:lnTo>
                    <a:pt x="430466" y="342900"/>
                  </a:lnTo>
                  <a:lnTo>
                    <a:pt x="389978" y="330200"/>
                  </a:lnTo>
                  <a:lnTo>
                    <a:pt x="349554" y="330200"/>
                  </a:lnTo>
                  <a:lnTo>
                    <a:pt x="302247" y="203200"/>
                  </a:lnTo>
                  <a:lnTo>
                    <a:pt x="297522" y="190500"/>
                  </a:lnTo>
                  <a:lnTo>
                    <a:pt x="334860" y="190500"/>
                  </a:lnTo>
                  <a:lnTo>
                    <a:pt x="383095" y="203200"/>
                  </a:lnTo>
                  <a:lnTo>
                    <a:pt x="576795" y="203200"/>
                  </a:lnTo>
                  <a:lnTo>
                    <a:pt x="576795" y="165100"/>
                  </a:lnTo>
                  <a:lnTo>
                    <a:pt x="444246" y="165100"/>
                  </a:lnTo>
                  <a:lnTo>
                    <a:pt x="392582" y="152400"/>
                  </a:lnTo>
                  <a:lnTo>
                    <a:pt x="325323" y="152400"/>
                  </a:lnTo>
                  <a:lnTo>
                    <a:pt x="309880" y="139700"/>
                  </a:lnTo>
                  <a:lnTo>
                    <a:pt x="279908" y="139700"/>
                  </a:lnTo>
                  <a:lnTo>
                    <a:pt x="229057" y="0"/>
                  </a:lnTo>
                  <a:lnTo>
                    <a:pt x="182384" y="0"/>
                  </a:lnTo>
                  <a:lnTo>
                    <a:pt x="237502" y="152400"/>
                  </a:lnTo>
                  <a:lnTo>
                    <a:pt x="202920" y="190500"/>
                  </a:lnTo>
                  <a:lnTo>
                    <a:pt x="166217" y="228600"/>
                  </a:lnTo>
                  <a:lnTo>
                    <a:pt x="127482" y="266700"/>
                  </a:lnTo>
                  <a:lnTo>
                    <a:pt x="86817" y="304800"/>
                  </a:lnTo>
                  <a:lnTo>
                    <a:pt x="44284" y="342900"/>
                  </a:lnTo>
                  <a:lnTo>
                    <a:pt x="0" y="368300"/>
                  </a:lnTo>
                  <a:lnTo>
                    <a:pt x="85585" y="368300"/>
                  </a:lnTo>
                  <a:lnTo>
                    <a:pt x="122351" y="330200"/>
                  </a:lnTo>
                  <a:lnTo>
                    <a:pt x="157746" y="304800"/>
                  </a:lnTo>
                  <a:lnTo>
                    <a:pt x="191719" y="266700"/>
                  </a:lnTo>
                  <a:lnTo>
                    <a:pt x="224205" y="241300"/>
                  </a:lnTo>
                  <a:lnTo>
                    <a:pt x="255155" y="203200"/>
                  </a:lnTo>
                  <a:lnTo>
                    <a:pt x="307390" y="342900"/>
                  </a:lnTo>
                  <a:lnTo>
                    <a:pt x="277964" y="381000"/>
                  </a:lnTo>
                  <a:lnTo>
                    <a:pt x="247789" y="406400"/>
                  </a:lnTo>
                  <a:lnTo>
                    <a:pt x="216865" y="431800"/>
                  </a:lnTo>
                  <a:lnTo>
                    <a:pt x="185216" y="457200"/>
                  </a:lnTo>
                  <a:lnTo>
                    <a:pt x="254749" y="457200"/>
                  </a:lnTo>
                  <a:lnTo>
                    <a:pt x="278409" y="431800"/>
                  </a:lnTo>
                  <a:lnTo>
                    <a:pt x="301447" y="419100"/>
                  </a:lnTo>
                  <a:lnTo>
                    <a:pt x="324091" y="393700"/>
                  </a:lnTo>
                  <a:lnTo>
                    <a:pt x="370713" y="393700"/>
                  </a:lnTo>
                  <a:lnTo>
                    <a:pt x="366191" y="381000"/>
                  </a:lnTo>
                  <a:lnTo>
                    <a:pt x="571741" y="381000"/>
                  </a:lnTo>
                  <a:lnTo>
                    <a:pt x="565010" y="368300"/>
                  </a:lnTo>
                  <a:lnTo>
                    <a:pt x="558469" y="368300"/>
                  </a:lnTo>
                  <a:lnTo>
                    <a:pt x="552196" y="355600"/>
                  </a:lnTo>
                  <a:lnTo>
                    <a:pt x="558139" y="342900"/>
                  </a:lnTo>
                  <a:lnTo>
                    <a:pt x="617588" y="215900"/>
                  </a:lnTo>
                  <a:lnTo>
                    <a:pt x="674039" y="215900"/>
                  </a:lnTo>
                  <a:close/>
                </a:path>
                <a:path w="1237614" h="457200">
                  <a:moveTo>
                    <a:pt x="1237462" y="317500"/>
                  </a:moveTo>
                  <a:lnTo>
                    <a:pt x="1036574" y="317500"/>
                  </a:lnTo>
                  <a:lnTo>
                    <a:pt x="996010" y="292100"/>
                  </a:lnTo>
                  <a:lnTo>
                    <a:pt x="951852" y="266700"/>
                  </a:lnTo>
                  <a:lnTo>
                    <a:pt x="905840" y="215900"/>
                  </a:lnTo>
                  <a:lnTo>
                    <a:pt x="859713" y="177800"/>
                  </a:lnTo>
                  <a:lnTo>
                    <a:pt x="820496" y="127000"/>
                  </a:lnTo>
                  <a:lnTo>
                    <a:pt x="764336" y="38100"/>
                  </a:lnTo>
                  <a:lnTo>
                    <a:pt x="759231" y="25400"/>
                  </a:lnTo>
                  <a:lnTo>
                    <a:pt x="709447" y="25400"/>
                  </a:lnTo>
                  <a:lnTo>
                    <a:pt x="731977" y="76200"/>
                  </a:lnTo>
                  <a:lnTo>
                    <a:pt x="759155" y="114300"/>
                  </a:lnTo>
                  <a:lnTo>
                    <a:pt x="790765" y="165100"/>
                  </a:lnTo>
                  <a:lnTo>
                    <a:pt x="826604" y="203200"/>
                  </a:lnTo>
                  <a:lnTo>
                    <a:pt x="859218" y="241300"/>
                  </a:lnTo>
                  <a:lnTo>
                    <a:pt x="894410" y="266700"/>
                  </a:lnTo>
                  <a:lnTo>
                    <a:pt x="932002" y="304800"/>
                  </a:lnTo>
                  <a:lnTo>
                    <a:pt x="971829" y="330200"/>
                  </a:lnTo>
                  <a:lnTo>
                    <a:pt x="1013701" y="355600"/>
                  </a:lnTo>
                  <a:lnTo>
                    <a:pt x="859142" y="406400"/>
                  </a:lnTo>
                  <a:lnTo>
                    <a:pt x="990625" y="406400"/>
                  </a:lnTo>
                  <a:lnTo>
                    <a:pt x="1029500" y="393700"/>
                  </a:lnTo>
                  <a:lnTo>
                    <a:pt x="1082878" y="393700"/>
                  </a:lnTo>
                  <a:lnTo>
                    <a:pt x="1092923" y="381000"/>
                  </a:lnTo>
                  <a:lnTo>
                    <a:pt x="1115072" y="355600"/>
                  </a:lnTo>
                  <a:lnTo>
                    <a:pt x="1237462" y="317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4308" y="1155700"/>
              <a:ext cx="233883" cy="762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221050" y="584199"/>
              <a:ext cx="1048385" cy="596900"/>
            </a:xfrm>
            <a:custGeom>
              <a:avLst/>
              <a:gdLst/>
              <a:ahLst/>
              <a:cxnLst/>
              <a:rect l="l" t="t" r="r" b="b"/>
              <a:pathLst>
                <a:path w="1048385" h="596900">
                  <a:moveTo>
                    <a:pt x="732536" y="355612"/>
                  </a:moveTo>
                  <a:lnTo>
                    <a:pt x="583425" y="355612"/>
                  </a:lnTo>
                  <a:lnTo>
                    <a:pt x="637298" y="368312"/>
                  </a:lnTo>
                  <a:lnTo>
                    <a:pt x="684987" y="368312"/>
                  </a:lnTo>
                  <a:lnTo>
                    <a:pt x="732536" y="355612"/>
                  </a:lnTo>
                  <a:close/>
                </a:path>
                <a:path w="1048385" h="596900">
                  <a:moveTo>
                    <a:pt x="1047813" y="63500"/>
                  </a:moveTo>
                  <a:lnTo>
                    <a:pt x="1046505" y="50800"/>
                  </a:lnTo>
                  <a:lnTo>
                    <a:pt x="1042111" y="50800"/>
                  </a:lnTo>
                  <a:lnTo>
                    <a:pt x="1034986" y="38100"/>
                  </a:lnTo>
                  <a:lnTo>
                    <a:pt x="1010539" y="38100"/>
                  </a:lnTo>
                  <a:lnTo>
                    <a:pt x="1005243" y="50800"/>
                  </a:lnTo>
                  <a:lnTo>
                    <a:pt x="911059" y="254000"/>
                  </a:lnTo>
                  <a:lnTo>
                    <a:pt x="892657" y="266700"/>
                  </a:lnTo>
                  <a:lnTo>
                    <a:pt x="860590" y="292100"/>
                  </a:lnTo>
                  <a:lnTo>
                    <a:pt x="817067" y="304800"/>
                  </a:lnTo>
                  <a:lnTo>
                    <a:pt x="764260" y="317500"/>
                  </a:lnTo>
                  <a:lnTo>
                    <a:pt x="578726" y="317500"/>
                  </a:lnTo>
                  <a:lnTo>
                    <a:pt x="523989" y="304800"/>
                  </a:lnTo>
                  <a:lnTo>
                    <a:pt x="476885" y="292100"/>
                  </a:lnTo>
                  <a:lnTo>
                    <a:pt x="439013" y="266700"/>
                  </a:lnTo>
                  <a:lnTo>
                    <a:pt x="411937" y="254000"/>
                  </a:lnTo>
                  <a:lnTo>
                    <a:pt x="397230" y="228600"/>
                  </a:lnTo>
                  <a:lnTo>
                    <a:pt x="320255" y="12700"/>
                  </a:lnTo>
                  <a:lnTo>
                    <a:pt x="315633" y="12700"/>
                  </a:lnTo>
                  <a:lnTo>
                    <a:pt x="308737" y="0"/>
                  </a:lnTo>
                  <a:lnTo>
                    <a:pt x="291642" y="0"/>
                  </a:lnTo>
                  <a:lnTo>
                    <a:pt x="284048" y="12700"/>
                  </a:lnTo>
                  <a:lnTo>
                    <a:pt x="279006" y="12700"/>
                  </a:lnTo>
                  <a:lnTo>
                    <a:pt x="276898" y="25400"/>
                  </a:lnTo>
                  <a:lnTo>
                    <a:pt x="278193" y="38100"/>
                  </a:lnTo>
                  <a:lnTo>
                    <a:pt x="355168" y="241300"/>
                  </a:lnTo>
                  <a:lnTo>
                    <a:pt x="357301" y="266700"/>
                  </a:lnTo>
                  <a:lnTo>
                    <a:pt x="348475" y="304800"/>
                  </a:lnTo>
                  <a:lnTo>
                    <a:pt x="329653" y="342900"/>
                  </a:lnTo>
                  <a:lnTo>
                    <a:pt x="301802" y="381000"/>
                  </a:lnTo>
                  <a:lnTo>
                    <a:pt x="265887" y="431800"/>
                  </a:lnTo>
                  <a:lnTo>
                    <a:pt x="222872" y="469900"/>
                  </a:lnTo>
                  <a:lnTo>
                    <a:pt x="173088" y="508000"/>
                  </a:lnTo>
                  <a:lnTo>
                    <a:pt x="124079" y="546100"/>
                  </a:lnTo>
                  <a:lnTo>
                    <a:pt x="77685" y="571500"/>
                  </a:lnTo>
                  <a:lnTo>
                    <a:pt x="35725" y="584200"/>
                  </a:lnTo>
                  <a:lnTo>
                    <a:pt x="0" y="596900"/>
                  </a:lnTo>
                  <a:lnTo>
                    <a:pt x="119227" y="596900"/>
                  </a:lnTo>
                  <a:lnTo>
                    <a:pt x="140106" y="584200"/>
                  </a:lnTo>
                  <a:lnTo>
                    <a:pt x="179946" y="558800"/>
                  </a:lnTo>
                  <a:lnTo>
                    <a:pt x="217678" y="533400"/>
                  </a:lnTo>
                  <a:lnTo>
                    <a:pt x="253123" y="508000"/>
                  </a:lnTo>
                  <a:lnTo>
                    <a:pt x="292315" y="469900"/>
                  </a:lnTo>
                  <a:lnTo>
                    <a:pt x="327634" y="419100"/>
                  </a:lnTo>
                  <a:lnTo>
                    <a:pt x="358838" y="381000"/>
                  </a:lnTo>
                  <a:lnTo>
                    <a:pt x="385711" y="330200"/>
                  </a:lnTo>
                  <a:lnTo>
                    <a:pt x="432384" y="330200"/>
                  </a:lnTo>
                  <a:lnTo>
                    <a:pt x="427761" y="317500"/>
                  </a:lnTo>
                  <a:lnTo>
                    <a:pt x="478294" y="330200"/>
                  </a:lnTo>
                  <a:lnTo>
                    <a:pt x="530313" y="355600"/>
                  </a:lnTo>
                  <a:lnTo>
                    <a:pt x="779754" y="355600"/>
                  </a:lnTo>
                  <a:lnTo>
                    <a:pt x="872172" y="330200"/>
                  </a:lnTo>
                  <a:lnTo>
                    <a:pt x="802436" y="482600"/>
                  </a:lnTo>
                  <a:lnTo>
                    <a:pt x="750938" y="482600"/>
                  </a:lnTo>
                  <a:lnTo>
                    <a:pt x="699274" y="495300"/>
                  </a:lnTo>
                  <a:lnTo>
                    <a:pt x="842822" y="495300"/>
                  </a:lnTo>
                  <a:lnTo>
                    <a:pt x="912787" y="355600"/>
                  </a:lnTo>
                  <a:lnTo>
                    <a:pt x="962558" y="355600"/>
                  </a:lnTo>
                  <a:lnTo>
                    <a:pt x="952360" y="330200"/>
                  </a:lnTo>
                  <a:lnTo>
                    <a:pt x="946658" y="292100"/>
                  </a:lnTo>
                  <a:lnTo>
                    <a:pt x="951357" y="266700"/>
                  </a:lnTo>
                  <a:lnTo>
                    <a:pt x="1045692" y="63500"/>
                  </a:lnTo>
                  <a:lnTo>
                    <a:pt x="1047813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60055" y="4090654"/>
            <a:ext cx="1710689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0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Web</a:t>
            </a:r>
            <a:r>
              <a:rPr dirty="0" sz="1950" spc="105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2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546861" y="542290"/>
            <a:ext cx="5335270" cy="3274695"/>
            <a:chOff x="1546861" y="542290"/>
            <a:chExt cx="5335270" cy="32746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861" y="542290"/>
              <a:ext cx="5335267" cy="327468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477223" y="1558886"/>
              <a:ext cx="1795780" cy="977900"/>
            </a:xfrm>
            <a:custGeom>
              <a:avLst/>
              <a:gdLst/>
              <a:ahLst/>
              <a:cxnLst/>
              <a:rect l="l" t="t" r="r" b="b"/>
              <a:pathLst>
                <a:path w="1795779" h="977900">
                  <a:moveTo>
                    <a:pt x="315061" y="607161"/>
                  </a:moveTo>
                  <a:lnTo>
                    <a:pt x="305257" y="603084"/>
                  </a:lnTo>
                  <a:lnTo>
                    <a:pt x="309626" y="609600"/>
                  </a:lnTo>
                  <a:lnTo>
                    <a:pt x="315061" y="607161"/>
                  </a:lnTo>
                  <a:close/>
                </a:path>
                <a:path w="1795779" h="977900">
                  <a:moveTo>
                    <a:pt x="639864" y="749300"/>
                  </a:moveTo>
                  <a:lnTo>
                    <a:pt x="628624" y="737260"/>
                  </a:lnTo>
                  <a:lnTo>
                    <a:pt x="374281" y="631736"/>
                  </a:lnTo>
                  <a:lnTo>
                    <a:pt x="367817" y="635000"/>
                  </a:lnTo>
                  <a:lnTo>
                    <a:pt x="639864" y="749300"/>
                  </a:lnTo>
                  <a:close/>
                </a:path>
                <a:path w="1795779" h="977900">
                  <a:moveTo>
                    <a:pt x="1096987" y="939800"/>
                  </a:moveTo>
                  <a:lnTo>
                    <a:pt x="1092974" y="929919"/>
                  </a:lnTo>
                  <a:lnTo>
                    <a:pt x="841298" y="825500"/>
                  </a:lnTo>
                  <a:lnTo>
                    <a:pt x="824420" y="825500"/>
                  </a:lnTo>
                  <a:lnTo>
                    <a:pt x="1096987" y="939800"/>
                  </a:lnTo>
                  <a:close/>
                </a:path>
                <a:path w="1795779" h="977900">
                  <a:moveTo>
                    <a:pt x="1169962" y="961859"/>
                  </a:moveTo>
                  <a:lnTo>
                    <a:pt x="1150569" y="953820"/>
                  </a:lnTo>
                  <a:lnTo>
                    <a:pt x="1155306" y="965200"/>
                  </a:lnTo>
                  <a:lnTo>
                    <a:pt x="1168019" y="965200"/>
                  </a:lnTo>
                  <a:lnTo>
                    <a:pt x="1169962" y="961859"/>
                  </a:lnTo>
                  <a:close/>
                </a:path>
                <a:path w="1795779" h="977900">
                  <a:moveTo>
                    <a:pt x="1795640" y="762000"/>
                  </a:moveTo>
                  <a:lnTo>
                    <a:pt x="1793989" y="749300"/>
                  </a:lnTo>
                  <a:lnTo>
                    <a:pt x="1789290" y="736600"/>
                  </a:lnTo>
                  <a:lnTo>
                    <a:pt x="1781949" y="736600"/>
                  </a:lnTo>
                  <a:lnTo>
                    <a:pt x="1667776" y="685800"/>
                  </a:lnTo>
                  <a:lnTo>
                    <a:pt x="1582153" y="647700"/>
                  </a:lnTo>
                  <a:lnTo>
                    <a:pt x="1559877" y="635000"/>
                  </a:lnTo>
                  <a:lnTo>
                    <a:pt x="1550174" y="622300"/>
                  </a:lnTo>
                  <a:lnTo>
                    <a:pt x="1524495" y="558800"/>
                  </a:lnTo>
                  <a:lnTo>
                    <a:pt x="1512544" y="508000"/>
                  </a:lnTo>
                  <a:lnTo>
                    <a:pt x="1505191" y="444500"/>
                  </a:lnTo>
                  <a:lnTo>
                    <a:pt x="1503006" y="381000"/>
                  </a:lnTo>
                  <a:lnTo>
                    <a:pt x="1506080" y="317500"/>
                  </a:lnTo>
                  <a:lnTo>
                    <a:pt x="1513827" y="266700"/>
                  </a:lnTo>
                  <a:lnTo>
                    <a:pt x="1525701" y="215900"/>
                  </a:lnTo>
                  <a:lnTo>
                    <a:pt x="1541119" y="177800"/>
                  </a:lnTo>
                  <a:lnTo>
                    <a:pt x="1550327" y="165100"/>
                  </a:lnTo>
                  <a:lnTo>
                    <a:pt x="1496491" y="165100"/>
                  </a:lnTo>
                  <a:lnTo>
                    <a:pt x="1479207" y="215900"/>
                  </a:lnTo>
                  <a:lnTo>
                    <a:pt x="1467053" y="279400"/>
                  </a:lnTo>
                  <a:lnTo>
                    <a:pt x="1460080" y="330200"/>
                  </a:lnTo>
                  <a:lnTo>
                    <a:pt x="1458366" y="381000"/>
                  </a:lnTo>
                  <a:lnTo>
                    <a:pt x="1458734" y="431800"/>
                  </a:lnTo>
                  <a:lnTo>
                    <a:pt x="1462900" y="482600"/>
                  </a:lnTo>
                  <a:lnTo>
                    <a:pt x="1470799" y="520700"/>
                  </a:lnTo>
                  <a:lnTo>
                    <a:pt x="1482407" y="571500"/>
                  </a:lnTo>
                  <a:lnTo>
                    <a:pt x="1497672" y="622300"/>
                  </a:lnTo>
                  <a:lnTo>
                    <a:pt x="1437132" y="596900"/>
                  </a:lnTo>
                  <a:lnTo>
                    <a:pt x="1346288" y="558800"/>
                  </a:lnTo>
                  <a:lnTo>
                    <a:pt x="1343393" y="533400"/>
                  </a:lnTo>
                  <a:lnTo>
                    <a:pt x="1297965" y="533400"/>
                  </a:lnTo>
                  <a:lnTo>
                    <a:pt x="1269873" y="520700"/>
                  </a:lnTo>
                  <a:lnTo>
                    <a:pt x="1140129" y="520700"/>
                  </a:lnTo>
                  <a:lnTo>
                    <a:pt x="1280375" y="571500"/>
                  </a:lnTo>
                  <a:lnTo>
                    <a:pt x="1251419" y="596900"/>
                  </a:lnTo>
                  <a:lnTo>
                    <a:pt x="1195959" y="647700"/>
                  </a:lnTo>
                  <a:lnTo>
                    <a:pt x="1145552" y="698500"/>
                  </a:lnTo>
                  <a:lnTo>
                    <a:pt x="1099654" y="749300"/>
                  </a:lnTo>
                  <a:lnTo>
                    <a:pt x="1077760" y="774700"/>
                  </a:lnTo>
                  <a:lnTo>
                    <a:pt x="1035913" y="674052"/>
                  </a:lnTo>
                  <a:lnTo>
                    <a:pt x="1035913" y="787400"/>
                  </a:lnTo>
                  <a:lnTo>
                    <a:pt x="989545" y="787400"/>
                  </a:lnTo>
                  <a:lnTo>
                    <a:pt x="943089" y="774700"/>
                  </a:lnTo>
                  <a:lnTo>
                    <a:pt x="803249" y="774700"/>
                  </a:lnTo>
                  <a:lnTo>
                    <a:pt x="756818" y="787400"/>
                  </a:lnTo>
                  <a:lnTo>
                    <a:pt x="767600" y="762000"/>
                  </a:lnTo>
                  <a:lnTo>
                    <a:pt x="816368" y="647700"/>
                  </a:lnTo>
                  <a:lnTo>
                    <a:pt x="856805" y="635012"/>
                  </a:lnTo>
                  <a:lnTo>
                    <a:pt x="897242" y="647700"/>
                  </a:lnTo>
                  <a:lnTo>
                    <a:pt x="978014" y="647700"/>
                  </a:lnTo>
                  <a:lnTo>
                    <a:pt x="1035913" y="787400"/>
                  </a:lnTo>
                  <a:lnTo>
                    <a:pt x="1035913" y="674052"/>
                  </a:lnTo>
                  <a:lnTo>
                    <a:pt x="1019683" y="635000"/>
                  </a:lnTo>
                  <a:lnTo>
                    <a:pt x="1026147" y="622300"/>
                  </a:lnTo>
                  <a:lnTo>
                    <a:pt x="1032878" y="622300"/>
                  </a:lnTo>
                  <a:lnTo>
                    <a:pt x="1039812" y="609600"/>
                  </a:lnTo>
                  <a:lnTo>
                    <a:pt x="1053973" y="596900"/>
                  </a:lnTo>
                  <a:lnTo>
                    <a:pt x="835355" y="596900"/>
                  </a:lnTo>
                  <a:lnTo>
                    <a:pt x="840536" y="584200"/>
                  </a:lnTo>
                  <a:lnTo>
                    <a:pt x="794219" y="584200"/>
                  </a:lnTo>
                  <a:lnTo>
                    <a:pt x="750049" y="533400"/>
                  </a:lnTo>
                  <a:lnTo>
                    <a:pt x="727697" y="508000"/>
                  </a:lnTo>
                  <a:lnTo>
                    <a:pt x="659168" y="508000"/>
                  </a:lnTo>
                  <a:lnTo>
                    <a:pt x="689356" y="533400"/>
                  </a:lnTo>
                  <a:lnTo>
                    <a:pt x="718756" y="571500"/>
                  </a:lnTo>
                  <a:lnTo>
                    <a:pt x="747369" y="596900"/>
                  </a:lnTo>
                  <a:lnTo>
                    <a:pt x="775169" y="622300"/>
                  </a:lnTo>
                  <a:lnTo>
                    <a:pt x="715568" y="762000"/>
                  </a:lnTo>
                  <a:lnTo>
                    <a:pt x="686269" y="723900"/>
                  </a:lnTo>
                  <a:lnTo>
                    <a:pt x="655383" y="698500"/>
                  </a:lnTo>
                  <a:lnTo>
                    <a:pt x="622947" y="660400"/>
                  </a:lnTo>
                  <a:lnTo>
                    <a:pt x="589026" y="635000"/>
                  </a:lnTo>
                  <a:lnTo>
                    <a:pt x="553656" y="596900"/>
                  </a:lnTo>
                  <a:lnTo>
                    <a:pt x="535279" y="584200"/>
                  </a:lnTo>
                  <a:lnTo>
                    <a:pt x="516915" y="571500"/>
                  </a:lnTo>
                  <a:lnTo>
                    <a:pt x="602272" y="533400"/>
                  </a:lnTo>
                  <a:lnTo>
                    <a:pt x="499186" y="533400"/>
                  </a:lnTo>
                  <a:lnTo>
                    <a:pt x="502551" y="495300"/>
                  </a:lnTo>
                  <a:lnTo>
                    <a:pt x="506450" y="431800"/>
                  </a:lnTo>
                  <a:lnTo>
                    <a:pt x="506984" y="393700"/>
                  </a:lnTo>
                  <a:lnTo>
                    <a:pt x="506653" y="355600"/>
                  </a:lnTo>
                  <a:lnTo>
                    <a:pt x="505053" y="317500"/>
                  </a:lnTo>
                  <a:lnTo>
                    <a:pt x="502196" y="279400"/>
                  </a:lnTo>
                  <a:lnTo>
                    <a:pt x="498068" y="241300"/>
                  </a:lnTo>
                  <a:lnTo>
                    <a:pt x="599351" y="241300"/>
                  </a:lnTo>
                  <a:lnTo>
                    <a:pt x="515099" y="203200"/>
                  </a:lnTo>
                  <a:lnTo>
                    <a:pt x="529640" y="190500"/>
                  </a:lnTo>
                  <a:lnTo>
                    <a:pt x="466775" y="190500"/>
                  </a:lnTo>
                  <a:lnTo>
                    <a:pt x="406323" y="165100"/>
                  </a:lnTo>
                  <a:lnTo>
                    <a:pt x="315645" y="127000"/>
                  </a:lnTo>
                  <a:lnTo>
                    <a:pt x="358914" y="101600"/>
                  </a:lnTo>
                  <a:lnTo>
                    <a:pt x="379603" y="88900"/>
                  </a:lnTo>
                  <a:lnTo>
                    <a:pt x="230860" y="88900"/>
                  </a:lnTo>
                  <a:lnTo>
                    <a:pt x="31000" y="0"/>
                  </a:lnTo>
                  <a:lnTo>
                    <a:pt x="13906" y="0"/>
                  </a:lnTo>
                  <a:lnTo>
                    <a:pt x="6743" y="12700"/>
                  </a:lnTo>
                  <a:lnTo>
                    <a:pt x="1752" y="12700"/>
                  </a:lnTo>
                  <a:lnTo>
                    <a:pt x="0" y="25400"/>
                  </a:lnTo>
                  <a:lnTo>
                    <a:pt x="1663" y="25400"/>
                  </a:lnTo>
                  <a:lnTo>
                    <a:pt x="6350" y="38100"/>
                  </a:lnTo>
                  <a:lnTo>
                    <a:pt x="13690" y="38100"/>
                  </a:lnTo>
                  <a:lnTo>
                    <a:pt x="213512" y="127000"/>
                  </a:lnTo>
                  <a:lnTo>
                    <a:pt x="254914" y="177800"/>
                  </a:lnTo>
                  <a:lnTo>
                    <a:pt x="270764" y="215900"/>
                  </a:lnTo>
                  <a:lnTo>
                    <a:pt x="282638" y="266700"/>
                  </a:lnTo>
                  <a:lnTo>
                    <a:pt x="289941" y="330200"/>
                  </a:lnTo>
                  <a:lnTo>
                    <a:pt x="292112" y="393700"/>
                  </a:lnTo>
                  <a:lnTo>
                    <a:pt x="289013" y="457200"/>
                  </a:lnTo>
                  <a:lnTo>
                    <a:pt x="281216" y="508000"/>
                  </a:lnTo>
                  <a:lnTo>
                    <a:pt x="269265" y="558800"/>
                  </a:lnTo>
                  <a:lnTo>
                    <a:pt x="259727" y="584200"/>
                  </a:lnTo>
                  <a:lnTo>
                    <a:pt x="305244" y="603084"/>
                  </a:lnTo>
                  <a:lnTo>
                    <a:pt x="301104" y="596900"/>
                  </a:lnTo>
                  <a:lnTo>
                    <a:pt x="315823" y="558800"/>
                  </a:lnTo>
                  <a:lnTo>
                    <a:pt x="328104" y="508000"/>
                  </a:lnTo>
                  <a:lnTo>
                    <a:pt x="335140" y="444500"/>
                  </a:lnTo>
                  <a:lnTo>
                    <a:pt x="336880" y="393700"/>
                  </a:lnTo>
                  <a:lnTo>
                    <a:pt x="336511" y="342900"/>
                  </a:lnTo>
                  <a:lnTo>
                    <a:pt x="332397" y="304800"/>
                  </a:lnTo>
                  <a:lnTo>
                    <a:pt x="324586" y="254000"/>
                  </a:lnTo>
                  <a:lnTo>
                    <a:pt x="313093" y="203200"/>
                  </a:lnTo>
                  <a:lnTo>
                    <a:pt x="297967" y="165100"/>
                  </a:lnTo>
                  <a:lnTo>
                    <a:pt x="449859" y="228600"/>
                  </a:lnTo>
                  <a:lnTo>
                    <a:pt x="455587" y="266700"/>
                  </a:lnTo>
                  <a:lnTo>
                    <a:pt x="459574" y="304800"/>
                  </a:lnTo>
                  <a:lnTo>
                    <a:pt x="461822" y="355600"/>
                  </a:lnTo>
                  <a:lnTo>
                    <a:pt x="462318" y="393700"/>
                  </a:lnTo>
                  <a:lnTo>
                    <a:pt x="461670" y="431800"/>
                  </a:lnTo>
                  <a:lnTo>
                    <a:pt x="459625" y="469900"/>
                  </a:lnTo>
                  <a:lnTo>
                    <a:pt x="456158" y="508000"/>
                  </a:lnTo>
                  <a:lnTo>
                    <a:pt x="451294" y="546100"/>
                  </a:lnTo>
                  <a:lnTo>
                    <a:pt x="315074" y="607161"/>
                  </a:lnTo>
                  <a:lnTo>
                    <a:pt x="374281" y="631736"/>
                  </a:lnTo>
                  <a:lnTo>
                    <a:pt x="468274" y="584212"/>
                  </a:lnTo>
                  <a:lnTo>
                    <a:pt x="511124" y="622300"/>
                  </a:lnTo>
                  <a:lnTo>
                    <a:pt x="552081" y="660400"/>
                  </a:lnTo>
                  <a:lnTo>
                    <a:pt x="591070" y="698500"/>
                  </a:lnTo>
                  <a:lnTo>
                    <a:pt x="628624" y="737260"/>
                  </a:lnTo>
                  <a:lnTo>
                    <a:pt x="841298" y="825500"/>
                  </a:lnTo>
                  <a:lnTo>
                    <a:pt x="1002817" y="825500"/>
                  </a:lnTo>
                  <a:lnTo>
                    <a:pt x="1055700" y="838200"/>
                  </a:lnTo>
                  <a:lnTo>
                    <a:pt x="1092974" y="929919"/>
                  </a:lnTo>
                  <a:lnTo>
                    <a:pt x="1150569" y="953820"/>
                  </a:lnTo>
                  <a:lnTo>
                    <a:pt x="1097267" y="825500"/>
                  </a:lnTo>
                  <a:lnTo>
                    <a:pt x="1121575" y="787400"/>
                  </a:lnTo>
                  <a:lnTo>
                    <a:pt x="1134287" y="774700"/>
                  </a:lnTo>
                  <a:lnTo>
                    <a:pt x="1147000" y="762000"/>
                  </a:lnTo>
                  <a:lnTo>
                    <a:pt x="1173480" y="736600"/>
                  </a:lnTo>
                  <a:lnTo>
                    <a:pt x="1201026" y="698500"/>
                  </a:lnTo>
                  <a:lnTo>
                    <a:pt x="1231214" y="673100"/>
                  </a:lnTo>
                  <a:lnTo>
                    <a:pt x="1262570" y="647700"/>
                  </a:lnTo>
                  <a:lnTo>
                    <a:pt x="1295057" y="622300"/>
                  </a:lnTo>
                  <a:lnTo>
                    <a:pt x="1328635" y="596900"/>
                  </a:lnTo>
                  <a:lnTo>
                    <a:pt x="1480972" y="660400"/>
                  </a:lnTo>
                  <a:lnTo>
                    <a:pt x="1439849" y="685800"/>
                  </a:lnTo>
                  <a:lnTo>
                    <a:pt x="1400530" y="698500"/>
                  </a:lnTo>
                  <a:lnTo>
                    <a:pt x="1363179" y="723900"/>
                  </a:lnTo>
                  <a:lnTo>
                    <a:pt x="1327988" y="762000"/>
                  </a:lnTo>
                  <a:lnTo>
                    <a:pt x="1295120" y="787400"/>
                  </a:lnTo>
                  <a:lnTo>
                    <a:pt x="1262799" y="825500"/>
                  </a:lnTo>
                  <a:lnTo>
                    <a:pt x="1233220" y="863600"/>
                  </a:lnTo>
                  <a:lnTo>
                    <a:pt x="1206525" y="901700"/>
                  </a:lnTo>
                  <a:lnTo>
                    <a:pt x="1182827" y="939800"/>
                  </a:lnTo>
                  <a:lnTo>
                    <a:pt x="1169962" y="961859"/>
                  </a:lnTo>
                  <a:lnTo>
                    <a:pt x="1208620" y="977900"/>
                  </a:lnTo>
                  <a:lnTo>
                    <a:pt x="1219149" y="965200"/>
                  </a:lnTo>
                  <a:lnTo>
                    <a:pt x="1246797" y="914400"/>
                  </a:lnTo>
                  <a:lnTo>
                    <a:pt x="1282954" y="863600"/>
                  </a:lnTo>
                  <a:lnTo>
                    <a:pt x="1326654" y="825500"/>
                  </a:lnTo>
                  <a:lnTo>
                    <a:pt x="1373466" y="774700"/>
                  </a:lnTo>
                  <a:lnTo>
                    <a:pt x="1419745" y="749300"/>
                  </a:lnTo>
                  <a:lnTo>
                    <a:pt x="1463751" y="711200"/>
                  </a:lnTo>
                  <a:lnTo>
                    <a:pt x="1503756" y="698500"/>
                  </a:lnTo>
                  <a:lnTo>
                    <a:pt x="1538020" y="685800"/>
                  </a:lnTo>
                  <a:lnTo>
                    <a:pt x="1564817" y="698500"/>
                  </a:lnTo>
                  <a:lnTo>
                    <a:pt x="1764639" y="774700"/>
                  </a:lnTo>
                  <a:lnTo>
                    <a:pt x="1788909" y="774700"/>
                  </a:lnTo>
                  <a:lnTo>
                    <a:pt x="1793887" y="762000"/>
                  </a:lnTo>
                  <a:lnTo>
                    <a:pt x="1795640" y="762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1450" y="1990684"/>
              <a:ext cx="273447" cy="1651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975279" y="1762086"/>
              <a:ext cx="845819" cy="381000"/>
            </a:xfrm>
            <a:custGeom>
              <a:avLst/>
              <a:gdLst/>
              <a:ahLst/>
              <a:cxnLst/>
              <a:rect l="l" t="t" r="r" b="b"/>
              <a:pathLst>
                <a:path w="845820" h="381000">
                  <a:moveTo>
                    <a:pt x="771804" y="317500"/>
                  </a:moveTo>
                  <a:lnTo>
                    <a:pt x="659460" y="266700"/>
                  </a:lnTo>
                  <a:lnTo>
                    <a:pt x="657796" y="228600"/>
                  </a:lnTo>
                  <a:lnTo>
                    <a:pt x="656882" y="139700"/>
                  </a:lnTo>
                  <a:lnTo>
                    <a:pt x="656653" y="139700"/>
                  </a:lnTo>
                  <a:lnTo>
                    <a:pt x="656513" y="127000"/>
                  </a:lnTo>
                  <a:lnTo>
                    <a:pt x="656526" y="101600"/>
                  </a:lnTo>
                  <a:lnTo>
                    <a:pt x="763143" y="63500"/>
                  </a:lnTo>
                  <a:lnTo>
                    <a:pt x="638987" y="63500"/>
                  </a:lnTo>
                  <a:lnTo>
                    <a:pt x="614006" y="42557"/>
                  </a:lnTo>
                  <a:lnTo>
                    <a:pt x="614006" y="254000"/>
                  </a:lnTo>
                  <a:lnTo>
                    <a:pt x="551688" y="228600"/>
                  </a:lnTo>
                  <a:lnTo>
                    <a:pt x="458216" y="190500"/>
                  </a:lnTo>
                  <a:lnTo>
                    <a:pt x="550418" y="152400"/>
                  </a:lnTo>
                  <a:lnTo>
                    <a:pt x="611886" y="127000"/>
                  </a:lnTo>
                  <a:lnTo>
                    <a:pt x="612267" y="152400"/>
                  </a:lnTo>
                  <a:lnTo>
                    <a:pt x="612482" y="152400"/>
                  </a:lnTo>
                  <a:lnTo>
                    <a:pt x="612990" y="215900"/>
                  </a:lnTo>
                  <a:lnTo>
                    <a:pt x="614006" y="254000"/>
                  </a:lnTo>
                  <a:lnTo>
                    <a:pt x="614006" y="42557"/>
                  </a:lnTo>
                  <a:lnTo>
                    <a:pt x="608698" y="38100"/>
                  </a:lnTo>
                  <a:lnTo>
                    <a:pt x="579158" y="12700"/>
                  </a:lnTo>
                  <a:lnTo>
                    <a:pt x="564769" y="0"/>
                  </a:lnTo>
                  <a:lnTo>
                    <a:pt x="503364" y="0"/>
                  </a:lnTo>
                  <a:lnTo>
                    <a:pt x="525411" y="25400"/>
                  </a:lnTo>
                  <a:lnTo>
                    <a:pt x="547662" y="38100"/>
                  </a:lnTo>
                  <a:lnTo>
                    <a:pt x="592899" y="88900"/>
                  </a:lnTo>
                  <a:lnTo>
                    <a:pt x="441236" y="152400"/>
                  </a:lnTo>
                  <a:lnTo>
                    <a:pt x="446417" y="139700"/>
                  </a:lnTo>
                  <a:lnTo>
                    <a:pt x="358762" y="139700"/>
                  </a:lnTo>
                  <a:lnTo>
                    <a:pt x="341426" y="132638"/>
                  </a:lnTo>
                  <a:lnTo>
                    <a:pt x="341426" y="190500"/>
                  </a:lnTo>
                  <a:lnTo>
                    <a:pt x="188201" y="254000"/>
                  </a:lnTo>
                  <a:lnTo>
                    <a:pt x="187312" y="215900"/>
                  </a:lnTo>
                  <a:lnTo>
                    <a:pt x="187058" y="215900"/>
                  </a:lnTo>
                  <a:lnTo>
                    <a:pt x="186728" y="152400"/>
                  </a:lnTo>
                  <a:lnTo>
                    <a:pt x="185750" y="127000"/>
                  </a:lnTo>
                  <a:lnTo>
                    <a:pt x="341426" y="190500"/>
                  </a:lnTo>
                  <a:lnTo>
                    <a:pt x="341426" y="132638"/>
                  </a:lnTo>
                  <a:lnTo>
                    <a:pt x="327609" y="127000"/>
                  </a:lnTo>
                  <a:lnTo>
                    <a:pt x="202984" y="76200"/>
                  </a:lnTo>
                  <a:lnTo>
                    <a:pt x="216369" y="63500"/>
                  </a:lnTo>
                  <a:lnTo>
                    <a:pt x="157454" y="63500"/>
                  </a:lnTo>
                  <a:lnTo>
                    <a:pt x="101282" y="38100"/>
                  </a:lnTo>
                  <a:lnTo>
                    <a:pt x="0" y="38100"/>
                  </a:lnTo>
                  <a:lnTo>
                    <a:pt x="140208" y="101600"/>
                  </a:lnTo>
                  <a:lnTo>
                    <a:pt x="141185" y="127000"/>
                  </a:lnTo>
                  <a:lnTo>
                    <a:pt x="142240" y="165100"/>
                  </a:lnTo>
                  <a:lnTo>
                    <a:pt x="142468" y="215900"/>
                  </a:lnTo>
                  <a:lnTo>
                    <a:pt x="142697" y="215900"/>
                  </a:lnTo>
                  <a:lnTo>
                    <a:pt x="143446" y="254000"/>
                  </a:lnTo>
                  <a:lnTo>
                    <a:pt x="143510" y="266700"/>
                  </a:lnTo>
                  <a:lnTo>
                    <a:pt x="1117" y="330200"/>
                  </a:lnTo>
                  <a:lnTo>
                    <a:pt x="104203" y="330200"/>
                  </a:lnTo>
                  <a:lnTo>
                    <a:pt x="161112" y="304800"/>
                  </a:lnTo>
                  <a:lnTo>
                    <a:pt x="229641" y="304800"/>
                  </a:lnTo>
                  <a:lnTo>
                    <a:pt x="207124" y="292100"/>
                  </a:lnTo>
                  <a:lnTo>
                    <a:pt x="297789" y="254000"/>
                  </a:lnTo>
                  <a:lnTo>
                    <a:pt x="358228" y="228600"/>
                  </a:lnTo>
                  <a:lnTo>
                    <a:pt x="440893" y="228600"/>
                  </a:lnTo>
                  <a:lnTo>
                    <a:pt x="596582" y="292100"/>
                  </a:lnTo>
                  <a:lnTo>
                    <a:pt x="570090" y="317500"/>
                  </a:lnTo>
                  <a:lnTo>
                    <a:pt x="557149" y="330200"/>
                  </a:lnTo>
                  <a:lnTo>
                    <a:pt x="538480" y="355600"/>
                  </a:lnTo>
                  <a:lnTo>
                    <a:pt x="525462" y="355600"/>
                  </a:lnTo>
                  <a:lnTo>
                    <a:pt x="518668" y="368300"/>
                  </a:lnTo>
                  <a:lnTo>
                    <a:pt x="508457" y="381000"/>
                  </a:lnTo>
                  <a:lnTo>
                    <a:pt x="575983" y="381000"/>
                  </a:lnTo>
                  <a:lnTo>
                    <a:pt x="591921" y="355600"/>
                  </a:lnTo>
                  <a:lnTo>
                    <a:pt x="625055" y="330200"/>
                  </a:lnTo>
                  <a:lnTo>
                    <a:pt x="642061" y="317500"/>
                  </a:lnTo>
                  <a:lnTo>
                    <a:pt x="771804" y="317500"/>
                  </a:lnTo>
                  <a:close/>
                </a:path>
                <a:path w="845820" h="381000">
                  <a:moveTo>
                    <a:pt x="845337" y="330200"/>
                  </a:moveTo>
                  <a:lnTo>
                    <a:pt x="838428" y="266700"/>
                  </a:lnTo>
                  <a:lnTo>
                    <a:pt x="836155" y="228600"/>
                  </a:lnTo>
                  <a:lnTo>
                    <a:pt x="835621" y="190500"/>
                  </a:lnTo>
                  <a:lnTo>
                    <a:pt x="836193" y="139700"/>
                  </a:lnTo>
                  <a:lnTo>
                    <a:pt x="838161" y="101600"/>
                  </a:lnTo>
                  <a:lnTo>
                    <a:pt x="841540" y="63500"/>
                  </a:lnTo>
                  <a:lnTo>
                    <a:pt x="843127" y="50800"/>
                  </a:lnTo>
                  <a:lnTo>
                    <a:pt x="798677" y="50800"/>
                  </a:lnTo>
                  <a:lnTo>
                    <a:pt x="795350" y="76200"/>
                  </a:lnTo>
                  <a:lnTo>
                    <a:pt x="792937" y="114300"/>
                  </a:lnTo>
                  <a:lnTo>
                    <a:pt x="791464" y="152400"/>
                  </a:lnTo>
                  <a:lnTo>
                    <a:pt x="790917" y="177800"/>
                  </a:lnTo>
                  <a:lnTo>
                    <a:pt x="791248" y="215900"/>
                  </a:lnTo>
                  <a:lnTo>
                    <a:pt x="792861" y="254000"/>
                  </a:lnTo>
                  <a:lnTo>
                    <a:pt x="795743" y="292100"/>
                  </a:lnTo>
                  <a:lnTo>
                    <a:pt x="799896" y="330200"/>
                  </a:lnTo>
                  <a:lnTo>
                    <a:pt x="845337" y="330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1581" y="1736684"/>
              <a:ext cx="215290" cy="1651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195460" y="1571584"/>
              <a:ext cx="344805" cy="317500"/>
            </a:xfrm>
            <a:custGeom>
              <a:avLst/>
              <a:gdLst/>
              <a:ahLst/>
              <a:cxnLst/>
              <a:rect l="l" t="t" r="r" b="b"/>
              <a:pathLst>
                <a:path w="344804" h="317500">
                  <a:moveTo>
                    <a:pt x="51295" y="0"/>
                  </a:moveTo>
                  <a:lnTo>
                    <a:pt x="0" y="0"/>
                  </a:lnTo>
                  <a:lnTo>
                    <a:pt x="57594" y="139700"/>
                  </a:lnTo>
                  <a:lnTo>
                    <a:pt x="50926" y="139700"/>
                  </a:lnTo>
                  <a:lnTo>
                    <a:pt x="44018" y="152400"/>
                  </a:lnTo>
                  <a:lnTo>
                    <a:pt x="36918" y="152400"/>
                  </a:lnTo>
                  <a:lnTo>
                    <a:pt x="29679" y="165100"/>
                  </a:lnTo>
                  <a:lnTo>
                    <a:pt x="242112" y="165100"/>
                  </a:lnTo>
                  <a:lnTo>
                    <a:pt x="179857" y="317500"/>
                  </a:lnTo>
                  <a:lnTo>
                    <a:pt x="231419" y="317500"/>
                  </a:lnTo>
                  <a:lnTo>
                    <a:pt x="283184" y="190500"/>
                  </a:lnTo>
                  <a:lnTo>
                    <a:pt x="344589" y="190500"/>
                  </a:lnTo>
                  <a:lnTo>
                    <a:pt x="330199" y="177800"/>
                  </a:lnTo>
                  <a:lnTo>
                    <a:pt x="302196" y="139700"/>
                  </a:lnTo>
                  <a:lnTo>
                    <a:pt x="307606" y="127000"/>
                  </a:lnTo>
                  <a:lnTo>
                    <a:pt x="99212" y="127000"/>
                  </a:lnTo>
                  <a:lnTo>
                    <a:pt x="512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2739" y="1749384"/>
              <a:ext cx="138595" cy="762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736062" y="1050886"/>
              <a:ext cx="1541145" cy="774700"/>
            </a:xfrm>
            <a:custGeom>
              <a:avLst/>
              <a:gdLst/>
              <a:ahLst/>
              <a:cxnLst/>
              <a:rect l="l" t="t" r="r" b="b"/>
              <a:pathLst>
                <a:path w="1541145" h="774700">
                  <a:moveTo>
                    <a:pt x="701497" y="685800"/>
                  </a:moveTo>
                  <a:lnTo>
                    <a:pt x="639927" y="685800"/>
                  </a:lnTo>
                  <a:lnTo>
                    <a:pt x="670636" y="698500"/>
                  </a:lnTo>
                  <a:lnTo>
                    <a:pt x="701497" y="685800"/>
                  </a:lnTo>
                  <a:close/>
                </a:path>
                <a:path w="1541145" h="774700">
                  <a:moveTo>
                    <a:pt x="1540548" y="533400"/>
                  </a:moveTo>
                  <a:lnTo>
                    <a:pt x="1538897" y="533400"/>
                  </a:lnTo>
                  <a:lnTo>
                    <a:pt x="1533982" y="520700"/>
                  </a:lnTo>
                  <a:lnTo>
                    <a:pt x="1509763" y="520700"/>
                  </a:lnTo>
                  <a:lnTo>
                    <a:pt x="1304975" y="596900"/>
                  </a:lnTo>
                  <a:lnTo>
                    <a:pt x="1277086" y="609600"/>
                  </a:lnTo>
                  <a:lnTo>
                    <a:pt x="1241361" y="596900"/>
                  </a:lnTo>
                  <a:lnTo>
                    <a:pt x="1220381" y="590499"/>
                  </a:lnTo>
                  <a:lnTo>
                    <a:pt x="1220381" y="635000"/>
                  </a:lnTo>
                  <a:lnTo>
                    <a:pt x="1068705" y="698500"/>
                  </a:lnTo>
                  <a:lnTo>
                    <a:pt x="1027176" y="673100"/>
                  </a:lnTo>
                  <a:lnTo>
                    <a:pt x="987361" y="635000"/>
                  </a:lnTo>
                  <a:lnTo>
                    <a:pt x="949350" y="596900"/>
                  </a:lnTo>
                  <a:lnTo>
                    <a:pt x="913218" y="558800"/>
                  </a:lnTo>
                  <a:lnTo>
                    <a:pt x="879043" y="520700"/>
                  </a:lnTo>
                  <a:lnTo>
                    <a:pt x="850188" y="482600"/>
                  </a:lnTo>
                  <a:lnTo>
                    <a:pt x="841286" y="469900"/>
                  </a:lnTo>
                  <a:lnTo>
                    <a:pt x="904697" y="330200"/>
                  </a:lnTo>
                  <a:lnTo>
                    <a:pt x="928979" y="368300"/>
                  </a:lnTo>
                  <a:lnTo>
                    <a:pt x="957681" y="419100"/>
                  </a:lnTo>
                  <a:lnTo>
                    <a:pt x="990625" y="457200"/>
                  </a:lnTo>
                  <a:lnTo>
                    <a:pt x="1027569" y="495300"/>
                  </a:lnTo>
                  <a:lnTo>
                    <a:pt x="1061580" y="533400"/>
                  </a:lnTo>
                  <a:lnTo>
                    <a:pt x="1098042" y="558800"/>
                  </a:lnTo>
                  <a:lnTo>
                    <a:pt x="1136789" y="596900"/>
                  </a:lnTo>
                  <a:lnTo>
                    <a:pt x="1177632" y="609600"/>
                  </a:lnTo>
                  <a:lnTo>
                    <a:pt x="1220381" y="635000"/>
                  </a:lnTo>
                  <a:lnTo>
                    <a:pt x="1220381" y="590499"/>
                  </a:lnTo>
                  <a:lnTo>
                    <a:pt x="1199743" y="584200"/>
                  </a:lnTo>
                  <a:lnTo>
                    <a:pt x="1154239" y="546100"/>
                  </a:lnTo>
                  <a:lnTo>
                    <a:pt x="1059446" y="469900"/>
                  </a:lnTo>
                  <a:lnTo>
                    <a:pt x="1018438" y="419100"/>
                  </a:lnTo>
                  <a:lnTo>
                    <a:pt x="984783" y="381000"/>
                  </a:lnTo>
                  <a:lnTo>
                    <a:pt x="959294" y="342900"/>
                  </a:lnTo>
                  <a:lnTo>
                    <a:pt x="953770" y="330200"/>
                  </a:lnTo>
                  <a:lnTo>
                    <a:pt x="942721" y="304800"/>
                  </a:lnTo>
                  <a:lnTo>
                    <a:pt x="940435" y="292100"/>
                  </a:lnTo>
                  <a:lnTo>
                    <a:pt x="935875" y="266700"/>
                  </a:lnTo>
                  <a:lnTo>
                    <a:pt x="939507" y="241300"/>
                  </a:lnTo>
                  <a:lnTo>
                    <a:pt x="1027480" y="25400"/>
                  </a:lnTo>
                  <a:lnTo>
                    <a:pt x="1029233" y="25400"/>
                  </a:lnTo>
                  <a:lnTo>
                    <a:pt x="1027569" y="12700"/>
                  </a:lnTo>
                  <a:lnTo>
                    <a:pt x="1022883" y="12700"/>
                  </a:lnTo>
                  <a:lnTo>
                    <a:pt x="1015542" y="0"/>
                  </a:lnTo>
                  <a:lnTo>
                    <a:pt x="998435" y="0"/>
                  </a:lnTo>
                  <a:lnTo>
                    <a:pt x="991273" y="12700"/>
                  </a:lnTo>
                  <a:lnTo>
                    <a:pt x="986282" y="12700"/>
                  </a:lnTo>
                  <a:lnTo>
                    <a:pt x="898309" y="228600"/>
                  </a:lnTo>
                  <a:lnTo>
                    <a:pt x="882370" y="241300"/>
                  </a:lnTo>
                  <a:lnTo>
                    <a:pt x="863396" y="258229"/>
                  </a:lnTo>
                  <a:lnTo>
                    <a:pt x="863396" y="304800"/>
                  </a:lnTo>
                  <a:lnTo>
                    <a:pt x="800404" y="457200"/>
                  </a:lnTo>
                  <a:lnTo>
                    <a:pt x="747331" y="457200"/>
                  </a:lnTo>
                  <a:lnTo>
                    <a:pt x="694042" y="469900"/>
                  </a:lnTo>
                  <a:lnTo>
                    <a:pt x="587349" y="469900"/>
                  </a:lnTo>
                  <a:lnTo>
                    <a:pt x="534174" y="457200"/>
                  </a:lnTo>
                  <a:lnTo>
                    <a:pt x="481266" y="457200"/>
                  </a:lnTo>
                  <a:lnTo>
                    <a:pt x="424446" y="317500"/>
                  </a:lnTo>
                  <a:lnTo>
                    <a:pt x="419277" y="304800"/>
                  </a:lnTo>
                  <a:lnTo>
                    <a:pt x="556145" y="342900"/>
                  </a:lnTo>
                  <a:lnTo>
                    <a:pt x="704824" y="342900"/>
                  </a:lnTo>
                  <a:lnTo>
                    <a:pt x="863396" y="304800"/>
                  </a:lnTo>
                  <a:lnTo>
                    <a:pt x="863396" y="258229"/>
                  </a:lnTo>
                  <a:lnTo>
                    <a:pt x="853897" y="266700"/>
                  </a:lnTo>
                  <a:lnTo>
                    <a:pt x="814679" y="279400"/>
                  </a:lnTo>
                  <a:lnTo>
                    <a:pt x="766508" y="292100"/>
                  </a:lnTo>
                  <a:lnTo>
                    <a:pt x="526199" y="292100"/>
                  </a:lnTo>
                  <a:lnTo>
                    <a:pt x="474560" y="279400"/>
                  </a:lnTo>
                  <a:lnTo>
                    <a:pt x="432485" y="254000"/>
                  </a:lnTo>
                  <a:lnTo>
                    <a:pt x="401929" y="241300"/>
                  </a:lnTo>
                  <a:lnTo>
                    <a:pt x="384810" y="215900"/>
                  </a:lnTo>
                  <a:lnTo>
                    <a:pt x="300786" y="12700"/>
                  </a:lnTo>
                  <a:lnTo>
                    <a:pt x="295871" y="0"/>
                  </a:lnTo>
                  <a:lnTo>
                    <a:pt x="264261" y="0"/>
                  </a:lnTo>
                  <a:lnTo>
                    <a:pt x="259499" y="12700"/>
                  </a:lnTo>
                  <a:lnTo>
                    <a:pt x="257746" y="12700"/>
                  </a:lnTo>
                  <a:lnTo>
                    <a:pt x="259410" y="25400"/>
                  </a:lnTo>
                  <a:lnTo>
                    <a:pt x="343560" y="228600"/>
                  </a:lnTo>
                  <a:lnTo>
                    <a:pt x="347091" y="254000"/>
                  </a:lnTo>
                  <a:lnTo>
                    <a:pt x="339966" y="292100"/>
                  </a:lnTo>
                  <a:lnTo>
                    <a:pt x="322973" y="330200"/>
                  </a:lnTo>
                  <a:lnTo>
                    <a:pt x="296900" y="368300"/>
                  </a:lnTo>
                  <a:lnTo>
                    <a:pt x="262547" y="419100"/>
                  </a:lnTo>
                  <a:lnTo>
                    <a:pt x="220726" y="457200"/>
                  </a:lnTo>
                  <a:lnTo>
                    <a:pt x="172478" y="508000"/>
                  </a:lnTo>
                  <a:lnTo>
                    <a:pt x="124282" y="546100"/>
                  </a:lnTo>
                  <a:lnTo>
                    <a:pt x="78130" y="571500"/>
                  </a:lnTo>
                  <a:lnTo>
                    <a:pt x="36042" y="584200"/>
                  </a:lnTo>
                  <a:lnTo>
                    <a:pt x="0" y="596900"/>
                  </a:lnTo>
                  <a:lnTo>
                    <a:pt x="120764" y="596900"/>
                  </a:lnTo>
                  <a:lnTo>
                    <a:pt x="141452" y="584200"/>
                  </a:lnTo>
                  <a:lnTo>
                    <a:pt x="180746" y="558800"/>
                  </a:lnTo>
                  <a:lnTo>
                    <a:pt x="217766" y="520700"/>
                  </a:lnTo>
                  <a:lnTo>
                    <a:pt x="252349" y="495300"/>
                  </a:lnTo>
                  <a:lnTo>
                    <a:pt x="289953" y="457200"/>
                  </a:lnTo>
                  <a:lnTo>
                    <a:pt x="323545" y="406400"/>
                  </a:lnTo>
                  <a:lnTo>
                    <a:pt x="352907" y="368300"/>
                  </a:lnTo>
                  <a:lnTo>
                    <a:pt x="377799" y="317500"/>
                  </a:lnTo>
                  <a:lnTo>
                    <a:pt x="439902" y="469900"/>
                  </a:lnTo>
                  <a:lnTo>
                    <a:pt x="415544" y="495300"/>
                  </a:lnTo>
                  <a:lnTo>
                    <a:pt x="390093" y="533400"/>
                  </a:lnTo>
                  <a:lnTo>
                    <a:pt x="363601" y="558800"/>
                  </a:lnTo>
                  <a:lnTo>
                    <a:pt x="336067" y="584200"/>
                  </a:lnTo>
                  <a:lnTo>
                    <a:pt x="305765" y="609600"/>
                  </a:lnTo>
                  <a:lnTo>
                    <a:pt x="274269" y="647700"/>
                  </a:lnTo>
                  <a:lnTo>
                    <a:pt x="241642" y="673100"/>
                  </a:lnTo>
                  <a:lnTo>
                    <a:pt x="207924" y="698500"/>
                  </a:lnTo>
                  <a:lnTo>
                    <a:pt x="270789" y="698500"/>
                  </a:lnTo>
                  <a:lnTo>
                    <a:pt x="285330" y="685800"/>
                  </a:lnTo>
                  <a:lnTo>
                    <a:pt x="313601" y="673100"/>
                  </a:lnTo>
                  <a:lnTo>
                    <a:pt x="341020" y="647700"/>
                  </a:lnTo>
                  <a:lnTo>
                    <a:pt x="391528" y="596900"/>
                  </a:lnTo>
                  <a:lnTo>
                    <a:pt x="437451" y="546100"/>
                  </a:lnTo>
                  <a:lnTo>
                    <a:pt x="459397" y="520700"/>
                  </a:lnTo>
                  <a:lnTo>
                    <a:pt x="510692" y="520700"/>
                  </a:lnTo>
                  <a:lnTo>
                    <a:pt x="501103" y="495300"/>
                  </a:lnTo>
                  <a:lnTo>
                    <a:pt x="547446" y="508000"/>
                  </a:lnTo>
                  <a:lnTo>
                    <a:pt x="780211" y="508000"/>
                  </a:lnTo>
                  <a:lnTo>
                    <a:pt x="720509" y="647700"/>
                  </a:lnTo>
                  <a:lnTo>
                    <a:pt x="767003" y="647700"/>
                  </a:lnTo>
                  <a:lnTo>
                    <a:pt x="821055" y="520700"/>
                  </a:lnTo>
                  <a:lnTo>
                    <a:pt x="826744" y="533400"/>
                  </a:lnTo>
                  <a:lnTo>
                    <a:pt x="832535" y="533400"/>
                  </a:lnTo>
                  <a:lnTo>
                    <a:pt x="838441" y="546100"/>
                  </a:lnTo>
                  <a:lnTo>
                    <a:pt x="844486" y="546100"/>
                  </a:lnTo>
                  <a:lnTo>
                    <a:pt x="876414" y="584200"/>
                  </a:lnTo>
                  <a:lnTo>
                    <a:pt x="910018" y="622300"/>
                  </a:lnTo>
                  <a:lnTo>
                    <a:pt x="945235" y="660400"/>
                  </a:lnTo>
                  <a:lnTo>
                    <a:pt x="982014" y="685800"/>
                  </a:lnTo>
                  <a:lnTo>
                    <a:pt x="1020279" y="723900"/>
                  </a:lnTo>
                  <a:lnTo>
                    <a:pt x="878205" y="774700"/>
                  </a:lnTo>
                  <a:lnTo>
                    <a:pt x="1002360" y="774700"/>
                  </a:lnTo>
                  <a:lnTo>
                    <a:pt x="1037894" y="762000"/>
                  </a:lnTo>
                  <a:lnTo>
                    <a:pt x="1082332" y="762000"/>
                  </a:lnTo>
                  <a:lnTo>
                    <a:pt x="1085519" y="736600"/>
                  </a:lnTo>
                  <a:lnTo>
                    <a:pt x="1176794" y="698500"/>
                  </a:lnTo>
                  <a:lnTo>
                    <a:pt x="1237653" y="673100"/>
                  </a:lnTo>
                  <a:lnTo>
                    <a:pt x="1291501" y="673100"/>
                  </a:lnTo>
                  <a:lnTo>
                    <a:pt x="1300708" y="660400"/>
                  </a:lnTo>
                  <a:lnTo>
                    <a:pt x="1321536" y="647700"/>
                  </a:lnTo>
                  <a:lnTo>
                    <a:pt x="1409446" y="609600"/>
                  </a:lnTo>
                  <a:lnTo>
                    <a:pt x="1526641" y="558800"/>
                  </a:lnTo>
                  <a:lnTo>
                    <a:pt x="1534033" y="558800"/>
                  </a:lnTo>
                  <a:lnTo>
                    <a:pt x="1538795" y="546100"/>
                  </a:lnTo>
                  <a:lnTo>
                    <a:pt x="1540548" y="533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93567" y="4036567"/>
            <a:ext cx="166243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Bed</a:t>
            </a:r>
            <a:r>
              <a:rPr dirty="0" sz="1950" spc="5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On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194561" y="1537728"/>
            <a:ext cx="3569970" cy="2282825"/>
            <a:chOff x="2194561" y="1537728"/>
            <a:chExt cx="3569970" cy="22828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61" y="2214629"/>
              <a:ext cx="3569968" cy="160591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455" y="1537728"/>
              <a:ext cx="2052317" cy="1542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6317" y="4249850"/>
            <a:ext cx="159194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latin typeface="Chalkboard SE"/>
                <a:cs typeface="Chalkboard SE"/>
              </a:rPr>
              <a:t>The</a:t>
            </a:r>
            <a:r>
              <a:rPr dirty="0" sz="1950" spc="11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Bed</a:t>
            </a:r>
            <a:r>
              <a:rPr dirty="0" sz="1950" spc="50">
                <a:latin typeface="Chalkboard SE"/>
                <a:cs typeface="Chalkboard SE"/>
              </a:rPr>
              <a:t> </a:t>
            </a:r>
            <a:r>
              <a:rPr dirty="0" sz="1950">
                <a:latin typeface="Chalkboard SE"/>
                <a:cs typeface="Chalkboard SE"/>
              </a:rPr>
              <a:t>Is</a:t>
            </a:r>
            <a:r>
              <a:rPr dirty="0" sz="1950" spc="45">
                <a:latin typeface="Chalkboard SE"/>
                <a:cs typeface="Chalkboard SE"/>
              </a:rPr>
              <a:t> </a:t>
            </a:r>
            <a:r>
              <a:rPr dirty="0" sz="1950" spc="-25">
                <a:latin typeface="Chalkboard SE"/>
                <a:cs typeface="Chalkboard SE"/>
              </a:rPr>
              <a:t>In</a:t>
            </a:r>
            <a:endParaRPr sz="1950">
              <a:latin typeface="Chalkboard SE"/>
              <a:cs typeface="Chalkboard SE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645920" y="840447"/>
            <a:ext cx="3500120" cy="2779395"/>
            <a:chOff x="1645920" y="840447"/>
            <a:chExt cx="3500120" cy="27793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0" y="840447"/>
              <a:ext cx="3452494" cy="26660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3866" y="2250875"/>
              <a:ext cx="362736" cy="136877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3878" y="1641440"/>
              <a:ext cx="2661623" cy="19782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6606" y="3010230"/>
              <a:ext cx="2298899" cy="6094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2769" y="1641440"/>
              <a:ext cx="362737" cy="1368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Company/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2024-12-19T04:32:29Z</dcterms:created>
  <dcterms:modified xsi:type="dcterms:W3CDTF">2024-12-19T04:32:29Z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2024-12-19T00:00:00Z</vt:filetime>
  </property>
  <property fmtid="{D5CDD505-2E9C-101B-9397-08002B2CF9AE}" pid="3" name="Creator">
    <vt:lpwstr>Acrobat PDFMaker 24 for Word</vt:lpwstr>
  </property>
  <property fmtid="{D5CDD505-2E9C-101B-9397-08002B2CF9AE}" pid="4" name="LastSaved">
    <vt:filetime>2024-12-19T00:00:00Z</vt:filetime>
  </property>
  <property fmtid="{D5CDD505-2E9C-101B-9397-08002B2CF9AE}" pid="5" name="Producer">
    <vt:lpwstr>Adobe PDF Library 24.5.96</vt:lpwstr>
  </property>
  <property fmtid="{D5CDD505-2E9C-101B-9397-08002B2CF9AE}" pid="6" name="SourceModified">
    <vt:lpwstr/>
  </property>
</Properties>
</file>